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1" r:id="rId5"/>
    <p:sldId id="282" r:id="rId6"/>
    <p:sldId id="258" r:id="rId7"/>
    <p:sldId id="283" r:id="rId8"/>
    <p:sldId id="278" r:id="rId9"/>
    <p:sldId id="277" r:id="rId10"/>
    <p:sldId id="284" r:id="rId11"/>
    <p:sldId id="285" r:id="rId12"/>
    <p:sldId id="259" r:id="rId13"/>
    <p:sldId id="267" r:id="rId14"/>
    <p:sldId id="268" r:id="rId15"/>
    <p:sldId id="273" r:id="rId16"/>
    <p:sldId id="276" r:id="rId17"/>
    <p:sldId id="269" r:id="rId18"/>
    <p:sldId id="289" r:id="rId19"/>
    <p:sldId id="270" r:id="rId20"/>
    <p:sldId id="261" r:id="rId21"/>
    <p:sldId id="262" r:id="rId22"/>
    <p:sldId id="263" r:id="rId23"/>
    <p:sldId id="264" r:id="rId24"/>
    <p:sldId id="265" r:id="rId25"/>
    <p:sldId id="266" r:id="rId26"/>
    <p:sldId id="272" r:id="rId27"/>
    <p:sldId id="274" r:id="rId28"/>
    <p:sldId id="275" r:id="rId29"/>
    <p:sldId id="286" r:id="rId30"/>
    <p:sldId id="279" r:id="rId31"/>
    <p:sldId id="280" r:id="rId32"/>
    <p:sldId id="281" r:id="rId33"/>
    <p:sldId id="288" r:id="rId34"/>
    <p:sldId id="287" r:id="rId3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60"/>
  </p:normalViewPr>
  <p:slideViewPr>
    <p:cSldViewPr>
      <p:cViewPr varScale="1">
        <p:scale>
          <a:sx n="87" d="100"/>
          <a:sy n="87" d="100"/>
        </p:scale>
        <p:origin x="-147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79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51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423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37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264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18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654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761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90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432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8A623-45BD-4745-9240-F4CD180A8C1E}" type="datetimeFigureOut">
              <a:rPr lang="nl-NL" smtClean="0"/>
              <a:t>8-2-2014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1D7CF-E62A-4EAA-90F3-FBE0588BCC1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080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aJeIFobnes" TargetMode="External"/><Relationship Id="rId2" Type="http://schemas.openxmlformats.org/officeDocument/2006/relationships/hyperlink" Target="https://www.youtube.com/watch?v=q-yUaLqsbuw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quettes-historiques.net/P10.html" TargetMode="External"/><Relationship Id="rId2" Type="http://schemas.openxmlformats.org/officeDocument/2006/relationships/hyperlink" Target="http://www.orangesmile.com/bestemmingen/rome/city-maps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Romeins Rome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Een wandeling langs de sporen van de oude Romeinen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629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2915"/>
            <a:ext cx="8237241" cy="439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249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4671"/>
            <a:ext cx="6529595" cy="651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169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Een insula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8" y="1499049"/>
            <a:ext cx="7529795" cy="501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26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Via in </a:t>
            </a:r>
            <a:r>
              <a:rPr lang="nl-NL" dirty="0" err="1" smtClean="0"/>
              <a:t>Selci</a:t>
            </a:r>
            <a:r>
              <a:rPr lang="nl-NL" dirty="0" smtClean="0"/>
              <a:t> op een oude prent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9" y="1276721"/>
            <a:ext cx="7272808" cy="545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741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52" y="692697"/>
            <a:ext cx="3709590" cy="557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692698"/>
            <a:ext cx="4178492" cy="557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26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3147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674" y="620688"/>
            <a:ext cx="4477887" cy="566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720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06686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536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 weg naar Plinius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5" y="1268760"/>
            <a:ext cx="7783947" cy="51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36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Een blik vanuit de Via in </a:t>
            </a:r>
            <a:r>
              <a:rPr lang="nl-NL" dirty="0" err="1" smtClean="0"/>
              <a:t>Selci</a:t>
            </a:r>
            <a:r>
              <a:rPr lang="nl-NL" dirty="0" smtClean="0"/>
              <a:t> op de plek waar Plinius woonde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844365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602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Rechts: de Via in </a:t>
            </a:r>
            <a:r>
              <a:rPr lang="nl-NL" dirty="0" err="1" smtClean="0"/>
              <a:t>Selci</a:t>
            </a:r>
            <a:r>
              <a:rPr lang="nl-NL" dirty="0" smtClean="0"/>
              <a:t> vanaf Piazza s. </a:t>
            </a:r>
            <a:r>
              <a:rPr lang="nl-NL" dirty="0" err="1" smtClean="0"/>
              <a:t>Martino</a:t>
            </a:r>
            <a:r>
              <a:rPr lang="nl-NL" dirty="0" smtClean="0"/>
              <a:t> ai </a:t>
            </a:r>
            <a:r>
              <a:rPr lang="nl-NL" dirty="0" err="1" smtClean="0"/>
              <a:t>Monti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520788"/>
            <a:ext cx="66247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285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</a:t>
            </a:r>
            <a:r>
              <a:rPr lang="nl-NL" dirty="0" err="1" smtClean="0"/>
              <a:t>Subura</a:t>
            </a:r>
            <a:r>
              <a:rPr lang="nl-NL" dirty="0" smtClean="0"/>
              <a:t> (op de </a:t>
            </a:r>
            <a:r>
              <a:rPr lang="nl-NL" dirty="0" err="1" smtClean="0"/>
              <a:t>Collis</a:t>
            </a:r>
            <a:r>
              <a:rPr lang="nl-NL" dirty="0" smtClean="0"/>
              <a:t> </a:t>
            </a:r>
            <a:r>
              <a:rPr lang="nl-NL" dirty="0" err="1" smtClean="0"/>
              <a:t>Viminalis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4" y="1556792"/>
            <a:ext cx="8137897" cy="473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346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</a:t>
            </a:r>
            <a:r>
              <a:rPr lang="nl-NL" dirty="0" err="1" smtClean="0"/>
              <a:t>Argiletum</a:t>
            </a:r>
            <a:r>
              <a:rPr lang="nl-NL" dirty="0" smtClean="0"/>
              <a:t> op het Forum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09" y="1268760"/>
            <a:ext cx="714375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063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33425"/>
            <a:ext cx="7620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518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18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2" y="484245"/>
            <a:ext cx="7800866" cy="585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15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61744"/>
            <a:ext cx="3960440" cy="603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907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41157" cy="565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727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Reconstructie Forum </a:t>
            </a:r>
            <a:r>
              <a:rPr lang="nl-NL" dirty="0" err="1" smtClean="0"/>
              <a:t>Romanum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https://www.youtube.com/watch?v=q-yUaLqsbuw</a:t>
            </a:r>
            <a:endParaRPr lang="nl-NL" dirty="0" smtClean="0"/>
          </a:p>
          <a:p>
            <a:r>
              <a:rPr lang="nl-NL" dirty="0" smtClean="0"/>
              <a:t>De weg naar het theater van </a:t>
            </a:r>
            <a:r>
              <a:rPr lang="nl-NL" dirty="0" err="1" smtClean="0"/>
              <a:t>Marcellus</a:t>
            </a:r>
            <a:r>
              <a:rPr lang="nl-NL" dirty="0" smtClean="0"/>
              <a:t>:</a:t>
            </a:r>
          </a:p>
          <a:p>
            <a:r>
              <a:rPr lang="nl-NL" dirty="0">
                <a:hlinkClick r:id="rId3"/>
              </a:rPr>
              <a:t>http://</a:t>
            </a:r>
            <a:r>
              <a:rPr lang="nl-NL" dirty="0" smtClean="0">
                <a:hlinkClick r:id="rId3"/>
              </a:rPr>
              <a:t>www.youtube.com/watch?v=jaJeIFobnes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9911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Porticus </a:t>
            </a:r>
            <a:r>
              <a:rPr lang="nl-NL" dirty="0" err="1" smtClean="0"/>
              <a:t>Octaviae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328629" cy="49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81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20688"/>
            <a:ext cx="42862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603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theater van </a:t>
            </a:r>
            <a:r>
              <a:rPr lang="nl-NL" dirty="0" err="1" smtClean="0"/>
              <a:t>Pompeius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18490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985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15" y="616399"/>
            <a:ext cx="7560839" cy="567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615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Largo Argentina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7" y="1412776"/>
            <a:ext cx="8718800" cy="50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85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38" y="520148"/>
            <a:ext cx="758484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125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8424" cy="628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818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4" y="692696"/>
            <a:ext cx="836987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782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Campus </a:t>
            </a:r>
            <a:r>
              <a:rPr lang="nl-NL" dirty="0" err="1" smtClean="0"/>
              <a:t>Martius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59488" cy="499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989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Kaart en maquettes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http://www.orangesmile.com/bestemmingen/rome/city-maps.htm</a:t>
            </a:r>
            <a:endParaRPr lang="nl-NL" dirty="0" smtClean="0"/>
          </a:p>
          <a:p>
            <a:r>
              <a:rPr lang="nl-NL" dirty="0">
                <a:hlinkClick r:id="rId3"/>
              </a:rPr>
              <a:t>http://</a:t>
            </a:r>
            <a:r>
              <a:rPr lang="nl-NL" dirty="0" smtClean="0">
                <a:hlinkClick r:id="rId3"/>
              </a:rPr>
              <a:t>www.maquettes-historiques.net/P10.html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017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83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De </a:t>
            </a:r>
            <a:r>
              <a:rPr lang="nl-NL" dirty="0" err="1" smtClean="0"/>
              <a:t>Subura</a:t>
            </a:r>
            <a:r>
              <a:rPr lang="nl-NL" dirty="0" smtClean="0"/>
              <a:t> op de Forma </a:t>
            </a:r>
            <a:r>
              <a:rPr lang="nl-NL" dirty="0" err="1" smtClean="0"/>
              <a:t>Urbis</a:t>
            </a:r>
            <a:r>
              <a:rPr lang="nl-NL" dirty="0" smtClean="0"/>
              <a:t> </a:t>
            </a:r>
            <a:r>
              <a:rPr lang="nl-NL" dirty="0" err="1" smtClean="0"/>
              <a:t>Romae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" y="1700808"/>
            <a:ext cx="8294635" cy="435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472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2" y="3573016"/>
            <a:ext cx="41148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986208" cy="387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098"/>
            <a:ext cx="4370945" cy="332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71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24633"/>
            <a:ext cx="6505782" cy="555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69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auditorium van </a:t>
            </a:r>
            <a:r>
              <a:rPr lang="nl-NL" dirty="0" err="1" smtClean="0"/>
              <a:t>Maecenas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74709"/>
            <a:ext cx="4382988" cy="328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4786512" cy="318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8916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111</Words>
  <Application>Microsoft Office PowerPoint</Application>
  <PresentationFormat>Diavoorstelling (4:3)</PresentationFormat>
  <Paragraphs>22</Paragraphs>
  <Slides>34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5" baseType="lpstr">
      <vt:lpstr>Kantoorthema</vt:lpstr>
      <vt:lpstr>Romeins Rome</vt:lpstr>
      <vt:lpstr>De Subura (op de Collis Viminalis)</vt:lpstr>
      <vt:lpstr>PowerPoint-presentatie</vt:lpstr>
      <vt:lpstr>Kaart en maquettes</vt:lpstr>
      <vt:lpstr>PowerPoint-presentatie</vt:lpstr>
      <vt:lpstr>De Subura op de Forma Urbis Romae</vt:lpstr>
      <vt:lpstr>PowerPoint-presentatie</vt:lpstr>
      <vt:lpstr>PowerPoint-presentatie</vt:lpstr>
      <vt:lpstr>Het auditorium van Maecenas</vt:lpstr>
      <vt:lpstr>PowerPoint-presentatie</vt:lpstr>
      <vt:lpstr>PowerPoint-presentatie</vt:lpstr>
      <vt:lpstr>Een insula</vt:lpstr>
      <vt:lpstr>De Via in Selci op een oude prent</vt:lpstr>
      <vt:lpstr>PowerPoint-presentatie</vt:lpstr>
      <vt:lpstr>PowerPoint-presentatie</vt:lpstr>
      <vt:lpstr>PowerPoint-presentatie</vt:lpstr>
      <vt:lpstr>Op weg naar Plinius</vt:lpstr>
      <vt:lpstr>Een blik vanuit de Via in Selci op de plek waar Plinius woonde</vt:lpstr>
      <vt:lpstr>Rechts: de Via in Selci vanaf Piazza s. Martino ai Monti</vt:lpstr>
      <vt:lpstr>Het Argiletum op het Forum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Reconstructie Forum Romanum</vt:lpstr>
      <vt:lpstr>Porticus Octaviae</vt:lpstr>
      <vt:lpstr>PowerPoint-presentatie</vt:lpstr>
      <vt:lpstr>Het theater van Pompeius</vt:lpstr>
      <vt:lpstr>Largo Argentina</vt:lpstr>
      <vt:lpstr>PowerPoint-presentatie</vt:lpstr>
      <vt:lpstr>PowerPoint-presentatie</vt:lpstr>
      <vt:lpstr>PowerPoint-presentatie</vt:lpstr>
      <vt:lpstr>Campus Martius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Romeins Rome</dc:title>
  <dc:creator>Steenboot</dc:creator>
  <cp:lastModifiedBy>Steenboot</cp:lastModifiedBy>
  <cp:revision>35</cp:revision>
  <dcterms:created xsi:type="dcterms:W3CDTF">2013-04-16T18:58:08Z</dcterms:created>
  <dcterms:modified xsi:type="dcterms:W3CDTF">2014-02-08T18:04:00Z</dcterms:modified>
</cp:coreProperties>
</file>