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74" r:id="rId3"/>
    <p:sldId id="271" r:id="rId4"/>
    <p:sldId id="256" r:id="rId5"/>
    <p:sldId id="272" r:id="rId6"/>
    <p:sldId id="258" r:id="rId7"/>
    <p:sldId id="267" r:id="rId8"/>
    <p:sldId id="273" r:id="rId9"/>
    <p:sldId id="275" r:id="rId10"/>
    <p:sldId id="276" r:id="rId11"/>
    <p:sldId id="277" r:id="rId12"/>
    <p:sldId id="27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8B9F"/>
    <a:srgbClr val="1D689F"/>
    <a:srgbClr val="233C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CEE1DD-B41E-440F-B6D0-C9E4F19BFA54}" v="262" dt="2021-11-21T19:29:16.5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de Breuer" userId="9bd13e1a-af67-4f8a-9f44-317d4ca8b5a7" providerId="ADAL" clId="{401939F7-1D81-4A3F-A2EE-6500AC1BE4D2}"/>
    <pc:docChg chg="undo custSel addSld modSld addMainMaster delMainMaster">
      <pc:chgData name="Dide Breuer" userId="9bd13e1a-af67-4f8a-9f44-317d4ca8b5a7" providerId="ADAL" clId="{401939F7-1D81-4A3F-A2EE-6500AC1BE4D2}" dt="2021-06-29T10:14:27.907" v="6" actId="680"/>
      <pc:docMkLst>
        <pc:docMk/>
      </pc:docMkLst>
      <pc:sldChg chg="addSp delSp modSp mod setBg modClrScheme chgLayout">
        <pc:chgData name="Dide Breuer" userId="9bd13e1a-af67-4f8a-9f44-317d4ca8b5a7" providerId="ADAL" clId="{401939F7-1D81-4A3F-A2EE-6500AC1BE4D2}" dt="2021-06-29T09:32:13.697" v="5" actId="26606"/>
        <pc:sldMkLst>
          <pc:docMk/>
          <pc:sldMk cId="1134006849" sldId="256"/>
        </pc:sldMkLst>
        <pc:spChg chg="mod">
          <ac:chgData name="Dide Breuer" userId="9bd13e1a-af67-4f8a-9f44-317d4ca8b5a7" providerId="ADAL" clId="{401939F7-1D81-4A3F-A2EE-6500AC1BE4D2}" dt="2021-06-29T09:32:13.697" v="5" actId="26606"/>
          <ac:spMkLst>
            <pc:docMk/>
            <pc:sldMk cId="1134006849" sldId="256"/>
            <ac:spMk id="2" creationId="{2AD04F89-7C85-42C4-AD60-B451E200F75A}"/>
          </ac:spMkLst>
        </pc:spChg>
        <pc:spChg chg="mod">
          <ac:chgData name="Dide Breuer" userId="9bd13e1a-af67-4f8a-9f44-317d4ca8b5a7" providerId="ADAL" clId="{401939F7-1D81-4A3F-A2EE-6500AC1BE4D2}" dt="2021-06-29T09:32:13.697" v="5" actId="26606"/>
          <ac:spMkLst>
            <pc:docMk/>
            <pc:sldMk cId="1134006849" sldId="256"/>
            <ac:spMk id="3" creationId="{9BAE31C2-8026-4DA7-B19B-0DB18D47BEF3}"/>
          </ac:spMkLst>
        </pc:spChg>
        <pc:spChg chg="add del">
          <ac:chgData name="Dide Breuer" userId="9bd13e1a-af67-4f8a-9f44-317d4ca8b5a7" providerId="ADAL" clId="{401939F7-1D81-4A3F-A2EE-6500AC1BE4D2}" dt="2021-06-29T09:32:08.785" v="3" actId="26606"/>
          <ac:spMkLst>
            <pc:docMk/>
            <pc:sldMk cId="1134006849" sldId="256"/>
            <ac:spMk id="9" creationId="{0E91F5CA-B392-444C-88E3-BF5BAAEBDEB0}"/>
          </ac:spMkLst>
        </pc:spChg>
        <pc:spChg chg="add del">
          <ac:chgData name="Dide Breuer" userId="9bd13e1a-af67-4f8a-9f44-317d4ca8b5a7" providerId="ADAL" clId="{401939F7-1D81-4A3F-A2EE-6500AC1BE4D2}" dt="2021-06-29T09:32:08.785" v="3" actId="26606"/>
          <ac:spMkLst>
            <pc:docMk/>
            <pc:sldMk cId="1134006849" sldId="256"/>
            <ac:spMk id="11" creationId="{0459807F-B6FA-44D3-9A53-C55B6B56884A}"/>
          </ac:spMkLst>
        </pc:spChg>
        <pc:spChg chg="add del">
          <ac:chgData name="Dide Breuer" userId="9bd13e1a-af67-4f8a-9f44-317d4ca8b5a7" providerId="ADAL" clId="{401939F7-1D81-4A3F-A2EE-6500AC1BE4D2}" dt="2021-06-29T09:32:13.697" v="5" actId="26606"/>
          <ac:spMkLst>
            <pc:docMk/>
            <pc:sldMk cId="1134006849" sldId="256"/>
            <ac:spMk id="13" creationId="{1DB043B4-68C6-45B9-82AC-A5800EADB8DB}"/>
          </ac:spMkLst>
        </pc:spChg>
        <pc:spChg chg="add del">
          <ac:chgData name="Dide Breuer" userId="9bd13e1a-af67-4f8a-9f44-317d4ca8b5a7" providerId="ADAL" clId="{401939F7-1D81-4A3F-A2EE-6500AC1BE4D2}" dt="2021-06-29T09:32:13.697" v="5" actId="26606"/>
          <ac:spMkLst>
            <pc:docMk/>
            <pc:sldMk cId="1134006849" sldId="256"/>
            <ac:spMk id="15" creationId="{5337EA23-6703-4C96-9EEB-A408CBDD67BD}"/>
          </ac:spMkLst>
        </pc:spChg>
        <pc:picChg chg="add del">
          <ac:chgData name="Dide Breuer" userId="9bd13e1a-af67-4f8a-9f44-317d4ca8b5a7" providerId="ADAL" clId="{401939F7-1D81-4A3F-A2EE-6500AC1BE4D2}" dt="2021-06-29T09:32:08.785" v="3" actId="26606"/>
          <ac:picMkLst>
            <pc:docMk/>
            <pc:sldMk cId="1134006849" sldId="256"/>
            <ac:picMk id="4" creationId="{FF39A514-0323-43E5-8A42-1211B9ED965F}"/>
          </ac:picMkLst>
        </pc:picChg>
        <pc:picChg chg="add del">
          <ac:chgData name="Dide Breuer" userId="9bd13e1a-af67-4f8a-9f44-317d4ca8b5a7" providerId="ADAL" clId="{401939F7-1D81-4A3F-A2EE-6500AC1BE4D2}" dt="2021-06-29T09:32:13.697" v="5" actId="26606"/>
          <ac:picMkLst>
            <pc:docMk/>
            <pc:sldMk cId="1134006849" sldId="256"/>
            <ac:picMk id="14" creationId="{61FA1124-07D5-40B9-BAB6-826C014C0A78}"/>
          </ac:picMkLst>
        </pc:picChg>
        <pc:picChg chg="add del">
          <ac:chgData name="Dide Breuer" userId="9bd13e1a-af67-4f8a-9f44-317d4ca8b5a7" providerId="ADAL" clId="{401939F7-1D81-4A3F-A2EE-6500AC1BE4D2}" dt="2021-06-29T09:20:58.950" v="1" actId="478"/>
          <ac:picMkLst>
            <pc:docMk/>
            <pc:sldMk cId="1134006849" sldId="256"/>
            <ac:picMk id="1026" creationId="{2D07A330-37EE-4582-A0CF-142C89035A2F}"/>
          </ac:picMkLst>
        </pc:picChg>
      </pc:sldChg>
      <pc:sldChg chg="new">
        <pc:chgData name="Dide Breuer" userId="9bd13e1a-af67-4f8a-9f44-317d4ca8b5a7" providerId="ADAL" clId="{401939F7-1D81-4A3F-A2EE-6500AC1BE4D2}" dt="2021-06-29T10:14:27.907" v="6" actId="680"/>
        <pc:sldMkLst>
          <pc:docMk/>
          <pc:sldMk cId="1393271037" sldId="257"/>
        </pc:sldMkLst>
      </pc:sldChg>
      <pc:sldMasterChg chg="add del addSldLayout delSldLayout">
        <pc:chgData name="Dide Breuer" userId="9bd13e1a-af67-4f8a-9f44-317d4ca8b5a7" providerId="ADAL" clId="{401939F7-1D81-4A3F-A2EE-6500AC1BE4D2}" dt="2021-06-29T09:32:13.697" v="5" actId="26606"/>
        <pc:sldMasterMkLst>
          <pc:docMk/>
          <pc:sldMasterMk cId="3204072940" sldId="2147483648"/>
        </pc:sldMasterMkLst>
        <pc:sldLayoutChg chg="add del">
          <pc:chgData name="Dide Breuer" userId="9bd13e1a-af67-4f8a-9f44-317d4ca8b5a7" providerId="ADAL" clId="{401939F7-1D81-4A3F-A2EE-6500AC1BE4D2}" dt="2021-06-29T09:32:13.697" v="5" actId="26606"/>
          <pc:sldLayoutMkLst>
            <pc:docMk/>
            <pc:sldMasterMk cId="3204072940" sldId="2147483648"/>
            <pc:sldLayoutMk cId="1521461362" sldId="2147483649"/>
          </pc:sldLayoutMkLst>
        </pc:sldLayoutChg>
        <pc:sldLayoutChg chg="add del">
          <pc:chgData name="Dide Breuer" userId="9bd13e1a-af67-4f8a-9f44-317d4ca8b5a7" providerId="ADAL" clId="{401939F7-1D81-4A3F-A2EE-6500AC1BE4D2}" dt="2021-06-29T09:32:13.697" v="5" actId="26606"/>
          <pc:sldLayoutMkLst>
            <pc:docMk/>
            <pc:sldMasterMk cId="3204072940" sldId="2147483648"/>
            <pc:sldLayoutMk cId="3219201131" sldId="2147483650"/>
          </pc:sldLayoutMkLst>
        </pc:sldLayoutChg>
        <pc:sldLayoutChg chg="add del">
          <pc:chgData name="Dide Breuer" userId="9bd13e1a-af67-4f8a-9f44-317d4ca8b5a7" providerId="ADAL" clId="{401939F7-1D81-4A3F-A2EE-6500AC1BE4D2}" dt="2021-06-29T09:32:13.697" v="5" actId="26606"/>
          <pc:sldLayoutMkLst>
            <pc:docMk/>
            <pc:sldMasterMk cId="3204072940" sldId="2147483648"/>
            <pc:sldLayoutMk cId="3585745387" sldId="2147483651"/>
          </pc:sldLayoutMkLst>
        </pc:sldLayoutChg>
        <pc:sldLayoutChg chg="add del">
          <pc:chgData name="Dide Breuer" userId="9bd13e1a-af67-4f8a-9f44-317d4ca8b5a7" providerId="ADAL" clId="{401939F7-1D81-4A3F-A2EE-6500AC1BE4D2}" dt="2021-06-29T09:32:13.697" v="5" actId="26606"/>
          <pc:sldLayoutMkLst>
            <pc:docMk/>
            <pc:sldMasterMk cId="3204072940" sldId="2147483648"/>
            <pc:sldLayoutMk cId="1341481435" sldId="2147483652"/>
          </pc:sldLayoutMkLst>
        </pc:sldLayoutChg>
        <pc:sldLayoutChg chg="add del">
          <pc:chgData name="Dide Breuer" userId="9bd13e1a-af67-4f8a-9f44-317d4ca8b5a7" providerId="ADAL" clId="{401939F7-1D81-4A3F-A2EE-6500AC1BE4D2}" dt="2021-06-29T09:32:13.697" v="5" actId="26606"/>
          <pc:sldLayoutMkLst>
            <pc:docMk/>
            <pc:sldMasterMk cId="3204072940" sldId="2147483648"/>
            <pc:sldLayoutMk cId="747415790" sldId="2147483653"/>
          </pc:sldLayoutMkLst>
        </pc:sldLayoutChg>
        <pc:sldLayoutChg chg="add del">
          <pc:chgData name="Dide Breuer" userId="9bd13e1a-af67-4f8a-9f44-317d4ca8b5a7" providerId="ADAL" clId="{401939F7-1D81-4A3F-A2EE-6500AC1BE4D2}" dt="2021-06-29T09:32:13.697" v="5" actId="26606"/>
          <pc:sldLayoutMkLst>
            <pc:docMk/>
            <pc:sldMasterMk cId="3204072940" sldId="2147483648"/>
            <pc:sldLayoutMk cId="2249306440" sldId="2147483654"/>
          </pc:sldLayoutMkLst>
        </pc:sldLayoutChg>
        <pc:sldLayoutChg chg="add del">
          <pc:chgData name="Dide Breuer" userId="9bd13e1a-af67-4f8a-9f44-317d4ca8b5a7" providerId="ADAL" clId="{401939F7-1D81-4A3F-A2EE-6500AC1BE4D2}" dt="2021-06-29T09:32:13.697" v="5" actId="26606"/>
          <pc:sldLayoutMkLst>
            <pc:docMk/>
            <pc:sldMasterMk cId="3204072940" sldId="2147483648"/>
            <pc:sldLayoutMk cId="323727545" sldId="2147483655"/>
          </pc:sldLayoutMkLst>
        </pc:sldLayoutChg>
        <pc:sldLayoutChg chg="add del">
          <pc:chgData name="Dide Breuer" userId="9bd13e1a-af67-4f8a-9f44-317d4ca8b5a7" providerId="ADAL" clId="{401939F7-1D81-4A3F-A2EE-6500AC1BE4D2}" dt="2021-06-29T09:32:13.697" v="5" actId="26606"/>
          <pc:sldLayoutMkLst>
            <pc:docMk/>
            <pc:sldMasterMk cId="3204072940" sldId="2147483648"/>
            <pc:sldLayoutMk cId="1680485302" sldId="2147483656"/>
          </pc:sldLayoutMkLst>
        </pc:sldLayoutChg>
        <pc:sldLayoutChg chg="add del">
          <pc:chgData name="Dide Breuer" userId="9bd13e1a-af67-4f8a-9f44-317d4ca8b5a7" providerId="ADAL" clId="{401939F7-1D81-4A3F-A2EE-6500AC1BE4D2}" dt="2021-06-29T09:32:13.697" v="5" actId="26606"/>
          <pc:sldLayoutMkLst>
            <pc:docMk/>
            <pc:sldMasterMk cId="3204072940" sldId="2147483648"/>
            <pc:sldLayoutMk cId="4010693874" sldId="2147483657"/>
          </pc:sldLayoutMkLst>
        </pc:sldLayoutChg>
        <pc:sldLayoutChg chg="add del">
          <pc:chgData name="Dide Breuer" userId="9bd13e1a-af67-4f8a-9f44-317d4ca8b5a7" providerId="ADAL" clId="{401939F7-1D81-4A3F-A2EE-6500AC1BE4D2}" dt="2021-06-29T09:32:13.697" v="5" actId="26606"/>
          <pc:sldLayoutMkLst>
            <pc:docMk/>
            <pc:sldMasterMk cId="3204072940" sldId="2147483648"/>
            <pc:sldLayoutMk cId="69005825" sldId="2147483658"/>
          </pc:sldLayoutMkLst>
        </pc:sldLayoutChg>
        <pc:sldLayoutChg chg="add del">
          <pc:chgData name="Dide Breuer" userId="9bd13e1a-af67-4f8a-9f44-317d4ca8b5a7" providerId="ADAL" clId="{401939F7-1D81-4A3F-A2EE-6500AC1BE4D2}" dt="2021-06-29T09:32:13.697" v="5" actId="26606"/>
          <pc:sldLayoutMkLst>
            <pc:docMk/>
            <pc:sldMasterMk cId="3204072940" sldId="2147483648"/>
            <pc:sldLayoutMk cId="133578879" sldId="2147483659"/>
          </pc:sldLayoutMkLst>
        </pc:sldLayoutChg>
      </pc:sldMasterChg>
      <pc:sldMasterChg chg="add del addSldLayout delSldLayout">
        <pc:chgData name="Dide Breuer" userId="9bd13e1a-af67-4f8a-9f44-317d4ca8b5a7" providerId="ADAL" clId="{401939F7-1D81-4A3F-A2EE-6500AC1BE4D2}" dt="2021-06-29T09:32:13.697" v="5" actId="26606"/>
        <pc:sldMasterMkLst>
          <pc:docMk/>
          <pc:sldMasterMk cId="237336191" sldId="2147483712"/>
        </pc:sldMasterMkLst>
        <pc:sldLayoutChg chg="add del">
          <pc:chgData name="Dide Breuer" userId="9bd13e1a-af67-4f8a-9f44-317d4ca8b5a7" providerId="ADAL" clId="{401939F7-1D81-4A3F-A2EE-6500AC1BE4D2}" dt="2021-06-29T09:32:13.697" v="5" actId="26606"/>
          <pc:sldLayoutMkLst>
            <pc:docMk/>
            <pc:sldMasterMk cId="237336191" sldId="2147483712"/>
            <pc:sldLayoutMk cId="1313831150" sldId="2147483701"/>
          </pc:sldLayoutMkLst>
        </pc:sldLayoutChg>
        <pc:sldLayoutChg chg="add del">
          <pc:chgData name="Dide Breuer" userId="9bd13e1a-af67-4f8a-9f44-317d4ca8b5a7" providerId="ADAL" clId="{401939F7-1D81-4A3F-A2EE-6500AC1BE4D2}" dt="2021-06-29T09:32:13.697" v="5" actId="26606"/>
          <pc:sldLayoutMkLst>
            <pc:docMk/>
            <pc:sldMasterMk cId="237336191" sldId="2147483712"/>
            <pc:sldLayoutMk cId="1804888213" sldId="2147483702"/>
          </pc:sldLayoutMkLst>
        </pc:sldLayoutChg>
        <pc:sldLayoutChg chg="add del">
          <pc:chgData name="Dide Breuer" userId="9bd13e1a-af67-4f8a-9f44-317d4ca8b5a7" providerId="ADAL" clId="{401939F7-1D81-4A3F-A2EE-6500AC1BE4D2}" dt="2021-06-29T09:32:13.697" v="5" actId="26606"/>
          <pc:sldLayoutMkLst>
            <pc:docMk/>
            <pc:sldMasterMk cId="237336191" sldId="2147483712"/>
            <pc:sldLayoutMk cId="3626987865" sldId="2147483703"/>
          </pc:sldLayoutMkLst>
        </pc:sldLayoutChg>
        <pc:sldLayoutChg chg="add del">
          <pc:chgData name="Dide Breuer" userId="9bd13e1a-af67-4f8a-9f44-317d4ca8b5a7" providerId="ADAL" clId="{401939F7-1D81-4A3F-A2EE-6500AC1BE4D2}" dt="2021-06-29T09:32:13.697" v="5" actId="26606"/>
          <pc:sldLayoutMkLst>
            <pc:docMk/>
            <pc:sldMasterMk cId="237336191" sldId="2147483712"/>
            <pc:sldLayoutMk cId="944429211" sldId="2147483704"/>
          </pc:sldLayoutMkLst>
        </pc:sldLayoutChg>
        <pc:sldLayoutChg chg="add del">
          <pc:chgData name="Dide Breuer" userId="9bd13e1a-af67-4f8a-9f44-317d4ca8b5a7" providerId="ADAL" clId="{401939F7-1D81-4A3F-A2EE-6500AC1BE4D2}" dt="2021-06-29T09:32:13.697" v="5" actId="26606"/>
          <pc:sldLayoutMkLst>
            <pc:docMk/>
            <pc:sldMasterMk cId="237336191" sldId="2147483712"/>
            <pc:sldLayoutMk cId="2952404116" sldId="2147483705"/>
          </pc:sldLayoutMkLst>
        </pc:sldLayoutChg>
        <pc:sldLayoutChg chg="add del">
          <pc:chgData name="Dide Breuer" userId="9bd13e1a-af67-4f8a-9f44-317d4ca8b5a7" providerId="ADAL" clId="{401939F7-1D81-4A3F-A2EE-6500AC1BE4D2}" dt="2021-06-29T09:32:13.697" v="5" actId="26606"/>
          <pc:sldLayoutMkLst>
            <pc:docMk/>
            <pc:sldMasterMk cId="237336191" sldId="2147483712"/>
            <pc:sldLayoutMk cId="2863982461" sldId="2147483706"/>
          </pc:sldLayoutMkLst>
        </pc:sldLayoutChg>
        <pc:sldLayoutChg chg="add del">
          <pc:chgData name="Dide Breuer" userId="9bd13e1a-af67-4f8a-9f44-317d4ca8b5a7" providerId="ADAL" clId="{401939F7-1D81-4A3F-A2EE-6500AC1BE4D2}" dt="2021-06-29T09:32:13.697" v="5" actId="26606"/>
          <pc:sldLayoutMkLst>
            <pc:docMk/>
            <pc:sldMasterMk cId="237336191" sldId="2147483712"/>
            <pc:sldLayoutMk cId="3837991691" sldId="2147483707"/>
          </pc:sldLayoutMkLst>
        </pc:sldLayoutChg>
        <pc:sldLayoutChg chg="add del">
          <pc:chgData name="Dide Breuer" userId="9bd13e1a-af67-4f8a-9f44-317d4ca8b5a7" providerId="ADAL" clId="{401939F7-1D81-4A3F-A2EE-6500AC1BE4D2}" dt="2021-06-29T09:32:13.697" v="5" actId="26606"/>
          <pc:sldLayoutMkLst>
            <pc:docMk/>
            <pc:sldMasterMk cId="237336191" sldId="2147483712"/>
            <pc:sldLayoutMk cId="1206198414" sldId="2147483708"/>
          </pc:sldLayoutMkLst>
        </pc:sldLayoutChg>
        <pc:sldLayoutChg chg="add del">
          <pc:chgData name="Dide Breuer" userId="9bd13e1a-af67-4f8a-9f44-317d4ca8b5a7" providerId="ADAL" clId="{401939F7-1D81-4A3F-A2EE-6500AC1BE4D2}" dt="2021-06-29T09:32:13.697" v="5" actId="26606"/>
          <pc:sldLayoutMkLst>
            <pc:docMk/>
            <pc:sldMasterMk cId="237336191" sldId="2147483712"/>
            <pc:sldLayoutMk cId="529671623" sldId="2147483709"/>
          </pc:sldLayoutMkLst>
        </pc:sldLayoutChg>
        <pc:sldLayoutChg chg="add del">
          <pc:chgData name="Dide Breuer" userId="9bd13e1a-af67-4f8a-9f44-317d4ca8b5a7" providerId="ADAL" clId="{401939F7-1D81-4A3F-A2EE-6500AC1BE4D2}" dt="2021-06-29T09:32:13.697" v="5" actId="26606"/>
          <pc:sldLayoutMkLst>
            <pc:docMk/>
            <pc:sldMasterMk cId="237336191" sldId="2147483712"/>
            <pc:sldLayoutMk cId="1716770671" sldId="2147483710"/>
          </pc:sldLayoutMkLst>
        </pc:sldLayoutChg>
        <pc:sldLayoutChg chg="add del">
          <pc:chgData name="Dide Breuer" userId="9bd13e1a-af67-4f8a-9f44-317d4ca8b5a7" providerId="ADAL" clId="{401939F7-1D81-4A3F-A2EE-6500AC1BE4D2}" dt="2021-06-29T09:32:13.697" v="5" actId="26606"/>
          <pc:sldLayoutMkLst>
            <pc:docMk/>
            <pc:sldMasterMk cId="237336191" sldId="2147483712"/>
            <pc:sldLayoutMk cId="2985832416" sldId="2147483711"/>
          </pc:sldLayoutMkLst>
        </pc:sldLayoutChg>
      </pc:sldMasterChg>
      <pc:sldMasterChg chg="add del addSldLayout delSldLayout">
        <pc:chgData name="Dide Breuer" userId="9bd13e1a-af67-4f8a-9f44-317d4ca8b5a7" providerId="ADAL" clId="{401939F7-1D81-4A3F-A2EE-6500AC1BE4D2}" dt="2021-06-29T09:32:08.785" v="3" actId="26606"/>
        <pc:sldMasterMkLst>
          <pc:docMk/>
          <pc:sldMasterMk cId="3080243374" sldId="2147483725"/>
        </pc:sldMasterMkLst>
        <pc:sldLayoutChg chg="add del">
          <pc:chgData name="Dide Breuer" userId="9bd13e1a-af67-4f8a-9f44-317d4ca8b5a7" providerId="ADAL" clId="{401939F7-1D81-4A3F-A2EE-6500AC1BE4D2}" dt="2021-06-29T09:32:08.785" v="3" actId="26606"/>
          <pc:sldLayoutMkLst>
            <pc:docMk/>
            <pc:sldMasterMk cId="3080243374" sldId="2147483725"/>
            <pc:sldLayoutMk cId="1915037240" sldId="2147483714"/>
          </pc:sldLayoutMkLst>
        </pc:sldLayoutChg>
        <pc:sldLayoutChg chg="add del">
          <pc:chgData name="Dide Breuer" userId="9bd13e1a-af67-4f8a-9f44-317d4ca8b5a7" providerId="ADAL" clId="{401939F7-1D81-4A3F-A2EE-6500AC1BE4D2}" dt="2021-06-29T09:32:08.785" v="3" actId="26606"/>
          <pc:sldLayoutMkLst>
            <pc:docMk/>
            <pc:sldMasterMk cId="3080243374" sldId="2147483725"/>
            <pc:sldLayoutMk cId="1833760733" sldId="2147483715"/>
          </pc:sldLayoutMkLst>
        </pc:sldLayoutChg>
        <pc:sldLayoutChg chg="add del">
          <pc:chgData name="Dide Breuer" userId="9bd13e1a-af67-4f8a-9f44-317d4ca8b5a7" providerId="ADAL" clId="{401939F7-1D81-4A3F-A2EE-6500AC1BE4D2}" dt="2021-06-29T09:32:08.785" v="3" actId="26606"/>
          <pc:sldLayoutMkLst>
            <pc:docMk/>
            <pc:sldMasterMk cId="3080243374" sldId="2147483725"/>
            <pc:sldLayoutMk cId="1543484657" sldId="2147483716"/>
          </pc:sldLayoutMkLst>
        </pc:sldLayoutChg>
        <pc:sldLayoutChg chg="add del">
          <pc:chgData name="Dide Breuer" userId="9bd13e1a-af67-4f8a-9f44-317d4ca8b5a7" providerId="ADAL" clId="{401939F7-1D81-4A3F-A2EE-6500AC1BE4D2}" dt="2021-06-29T09:32:08.785" v="3" actId="26606"/>
          <pc:sldLayoutMkLst>
            <pc:docMk/>
            <pc:sldMasterMk cId="3080243374" sldId="2147483725"/>
            <pc:sldLayoutMk cId="1825428724" sldId="2147483717"/>
          </pc:sldLayoutMkLst>
        </pc:sldLayoutChg>
        <pc:sldLayoutChg chg="add del">
          <pc:chgData name="Dide Breuer" userId="9bd13e1a-af67-4f8a-9f44-317d4ca8b5a7" providerId="ADAL" clId="{401939F7-1D81-4A3F-A2EE-6500AC1BE4D2}" dt="2021-06-29T09:32:08.785" v="3" actId="26606"/>
          <pc:sldLayoutMkLst>
            <pc:docMk/>
            <pc:sldMasterMk cId="3080243374" sldId="2147483725"/>
            <pc:sldLayoutMk cId="4049583278" sldId="2147483718"/>
          </pc:sldLayoutMkLst>
        </pc:sldLayoutChg>
        <pc:sldLayoutChg chg="add del">
          <pc:chgData name="Dide Breuer" userId="9bd13e1a-af67-4f8a-9f44-317d4ca8b5a7" providerId="ADAL" clId="{401939F7-1D81-4A3F-A2EE-6500AC1BE4D2}" dt="2021-06-29T09:32:08.785" v="3" actId="26606"/>
          <pc:sldLayoutMkLst>
            <pc:docMk/>
            <pc:sldMasterMk cId="3080243374" sldId="2147483725"/>
            <pc:sldLayoutMk cId="3611736027" sldId="2147483719"/>
          </pc:sldLayoutMkLst>
        </pc:sldLayoutChg>
        <pc:sldLayoutChg chg="add del">
          <pc:chgData name="Dide Breuer" userId="9bd13e1a-af67-4f8a-9f44-317d4ca8b5a7" providerId="ADAL" clId="{401939F7-1D81-4A3F-A2EE-6500AC1BE4D2}" dt="2021-06-29T09:32:08.785" v="3" actId="26606"/>
          <pc:sldLayoutMkLst>
            <pc:docMk/>
            <pc:sldMasterMk cId="3080243374" sldId="2147483725"/>
            <pc:sldLayoutMk cId="1088118288" sldId="2147483720"/>
          </pc:sldLayoutMkLst>
        </pc:sldLayoutChg>
        <pc:sldLayoutChg chg="add del">
          <pc:chgData name="Dide Breuer" userId="9bd13e1a-af67-4f8a-9f44-317d4ca8b5a7" providerId="ADAL" clId="{401939F7-1D81-4A3F-A2EE-6500AC1BE4D2}" dt="2021-06-29T09:32:08.785" v="3" actId="26606"/>
          <pc:sldLayoutMkLst>
            <pc:docMk/>
            <pc:sldMasterMk cId="3080243374" sldId="2147483725"/>
            <pc:sldLayoutMk cId="1996972202" sldId="2147483721"/>
          </pc:sldLayoutMkLst>
        </pc:sldLayoutChg>
        <pc:sldLayoutChg chg="add del">
          <pc:chgData name="Dide Breuer" userId="9bd13e1a-af67-4f8a-9f44-317d4ca8b5a7" providerId="ADAL" clId="{401939F7-1D81-4A3F-A2EE-6500AC1BE4D2}" dt="2021-06-29T09:32:08.785" v="3" actId="26606"/>
          <pc:sldLayoutMkLst>
            <pc:docMk/>
            <pc:sldMasterMk cId="3080243374" sldId="2147483725"/>
            <pc:sldLayoutMk cId="145288754" sldId="2147483722"/>
          </pc:sldLayoutMkLst>
        </pc:sldLayoutChg>
        <pc:sldLayoutChg chg="add del">
          <pc:chgData name="Dide Breuer" userId="9bd13e1a-af67-4f8a-9f44-317d4ca8b5a7" providerId="ADAL" clId="{401939F7-1D81-4A3F-A2EE-6500AC1BE4D2}" dt="2021-06-29T09:32:08.785" v="3" actId="26606"/>
          <pc:sldLayoutMkLst>
            <pc:docMk/>
            <pc:sldMasterMk cId="3080243374" sldId="2147483725"/>
            <pc:sldLayoutMk cId="1988279428" sldId="2147483723"/>
          </pc:sldLayoutMkLst>
        </pc:sldLayoutChg>
        <pc:sldLayoutChg chg="add del">
          <pc:chgData name="Dide Breuer" userId="9bd13e1a-af67-4f8a-9f44-317d4ca8b5a7" providerId="ADAL" clId="{401939F7-1D81-4A3F-A2EE-6500AC1BE4D2}" dt="2021-06-29T09:32:08.785" v="3" actId="26606"/>
          <pc:sldLayoutMkLst>
            <pc:docMk/>
            <pc:sldMasterMk cId="3080243374" sldId="2147483725"/>
            <pc:sldLayoutMk cId="3505830144" sldId="2147483724"/>
          </pc:sldLayoutMkLst>
        </pc:sldLayoutChg>
      </pc:sldMasterChg>
    </pc:docChg>
  </pc:docChgLst>
  <pc:docChgLst>
    <pc:chgData name="Dide Breuer" userId="9bd13e1a-af67-4f8a-9f44-317d4ca8b5a7" providerId="ADAL" clId="{26ABCA85-ED71-436F-B971-4409197A95E7}"/>
    <pc:docChg chg="undo redo custSel addSld delSld modSld sldOrd modMainMaster">
      <pc:chgData name="Dide Breuer" userId="9bd13e1a-af67-4f8a-9f44-317d4ca8b5a7" providerId="ADAL" clId="{26ABCA85-ED71-436F-B971-4409197A95E7}" dt="2021-11-07T19:56:05.761" v="1389"/>
      <pc:docMkLst>
        <pc:docMk/>
      </pc:docMkLst>
      <pc:sldChg chg="addSp delSp modSp mod setBg setClrOvrMap delDesignElem">
        <pc:chgData name="Dide Breuer" userId="9bd13e1a-af67-4f8a-9f44-317d4ca8b5a7" providerId="ADAL" clId="{26ABCA85-ED71-436F-B971-4409197A95E7}" dt="2021-11-07T19:44:02.014" v="719" actId="26606"/>
        <pc:sldMkLst>
          <pc:docMk/>
          <pc:sldMk cId="1134006849" sldId="256"/>
        </pc:sldMkLst>
        <pc:spChg chg="mod ord">
          <ac:chgData name="Dide Breuer" userId="9bd13e1a-af67-4f8a-9f44-317d4ca8b5a7" providerId="ADAL" clId="{26ABCA85-ED71-436F-B971-4409197A95E7}" dt="2021-11-07T19:44:02.014" v="719" actId="26606"/>
          <ac:spMkLst>
            <pc:docMk/>
            <pc:sldMk cId="1134006849" sldId="256"/>
            <ac:spMk id="2" creationId="{2AD04F89-7C85-42C4-AD60-B451E200F75A}"/>
          </ac:spMkLst>
        </pc:spChg>
        <pc:spChg chg="mod ord">
          <ac:chgData name="Dide Breuer" userId="9bd13e1a-af67-4f8a-9f44-317d4ca8b5a7" providerId="ADAL" clId="{26ABCA85-ED71-436F-B971-4409197A95E7}" dt="2021-11-07T19:44:02.014" v="719" actId="26606"/>
          <ac:spMkLst>
            <pc:docMk/>
            <pc:sldMk cId="1134006849" sldId="256"/>
            <ac:spMk id="3" creationId="{9BAE31C2-8026-4DA7-B19B-0DB18D47BEF3}"/>
          </ac:spMkLst>
        </pc:spChg>
        <pc:spChg chg="add del">
          <ac:chgData name="Dide Breuer" userId="9bd13e1a-af67-4f8a-9f44-317d4ca8b5a7" providerId="ADAL" clId="{26ABCA85-ED71-436F-B971-4409197A95E7}" dt="2021-10-25T21:23:42.961" v="9" actId="26606"/>
          <ac:spMkLst>
            <pc:docMk/>
            <pc:sldMk cId="1134006849" sldId="256"/>
            <ac:spMk id="10" creationId="{10BCDCE7-03A4-438B-9B4A-0F5E37C4C1AF}"/>
          </ac:spMkLst>
        </pc:spChg>
        <pc:spChg chg="add del">
          <ac:chgData name="Dide Breuer" userId="9bd13e1a-af67-4f8a-9f44-317d4ca8b5a7" providerId="ADAL" clId="{26ABCA85-ED71-436F-B971-4409197A95E7}" dt="2021-10-25T21:23:42.961" v="9" actId="26606"/>
          <ac:spMkLst>
            <pc:docMk/>
            <pc:sldMk cId="1134006849" sldId="256"/>
            <ac:spMk id="12" creationId="{1ED8053C-AF28-403A-90F2-67A100EDECE4}"/>
          </ac:spMkLst>
        </pc:spChg>
        <pc:spChg chg="add del">
          <ac:chgData name="Dide Breuer" userId="9bd13e1a-af67-4f8a-9f44-317d4ca8b5a7" providerId="ADAL" clId="{26ABCA85-ED71-436F-B971-4409197A95E7}" dt="2021-11-07T19:44:02.014" v="719" actId="26606"/>
          <ac:spMkLst>
            <pc:docMk/>
            <pc:sldMk cId="1134006849" sldId="256"/>
            <ac:spMk id="20" creationId="{D7CFE75F-6390-4A13-A32B-2AA295CCA277}"/>
          </ac:spMkLst>
        </pc:spChg>
        <pc:spChg chg="add del">
          <ac:chgData name="Dide Breuer" userId="9bd13e1a-af67-4f8a-9f44-317d4ca8b5a7" providerId="ADAL" clId="{26ABCA85-ED71-436F-B971-4409197A95E7}" dt="2021-10-25T21:23:47.560" v="11" actId="26606"/>
          <ac:spMkLst>
            <pc:docMk/>
            <pc:sldMk cId="1134006849" sldId="256"/>
            <ac:spMk id="23" creationId="{94714483-7072-431F-9DBE-87F44E4D44BC}"/>
          </ac:spMkLst>
        </pc:spChg>
        <pc:spChg chg="add del">
          <ac:chgData name="Dide Breuer" userId="9bd13e1a-af67-4f8a-9f44-317d4ca8b5a7" providerId="ADAL" clId="{26ABCA85-ED71-436F-B971-4409197A95E7}" dt="2021-10-25T21:23:47.560" v="11" actId="26606"/>
          <ac:spMkLst>
            <pc:docMk/>
            <pc:sldMk cId="1134006849" sldId="256"/>
            <ac:spMk id="24" creationId="{E2683E3F-F855-4549-84F8-42064EC0F247}"/>
          </ac:spMkLst>
        </pc:spChg>
        <pc:spChg chg="add del">
          <ac:chgData name="Dide Breuer" userId="9bd13e1a-af67-4f8a-9f44-317d4ca8b5a7" providerId="ADAL" clId="{26ABCA85-ED71-436F-B971-4409197A95E7}" dt="2021-10-25T21:23:47.560" v="11" actId="26606"/>
          <ac:spMkLst>
            <pc:docMk/>
            <pc:sldMk cId="1134006849" sldId="256"/>
            <ac:spMk id="25" creationId="{495892E1-F4A5-4991-AC52-4F417B14A2A2}"/>
          </ac:spMkLst>
        </pc:spChg>
        <pc:spChg chg="add del">
          <ac:chgData name="Dide Breuer" userId="9bd13e1a-af67-4f8a-9f44-317d4ca8b5a7" providerId="ADAL" clId="{26ABCA85-ED71-436F-B971-4409197A95E7}" dt="2021-10-25T21:23:47.560" v="11" actId="26606"/>
          <ac:spMkLst>
            <pc:docMk/>
            <pc:sldMk cId="1134006849" sldId="256"/>
            <ac:spMk id="32" creationId="{832F3179-0CD5-40C8-9939-D8355006F7BA}"/>
          </ac:spMkLst>
        </pc:spChg>
        <pc:spChg chg="add del">
          <ac:chgData name="Dide Breuer" userId="9bd13e1a-af67-4f8a-9f44-317d4ca8b5a7" providerId="ADAL" clId="{26ABCA85-ED71-436F-B971-4409197A95E7}" dt="2021-10-25T21:24:18.056" v="16" actId="26606"/>
          <ac:spMkLst>
            <pc:docMk/>
            <pc:sldMk cId="1134006849" sldId="256"/>
            <ac:spMk id="40" creationId="{08373A3F-54E0-424E-A84D-3522122109F4}"/>
          </ac:spMkLst>
        </pc:spChg>
        <pc:spChg chg="add">
          <ac:chgData name="Dide Breuer" userId="9bd13e1a-af67-4f8a-9f44-317d4ca8b5a7" providerId="ADAL" clId="{26ABCA85-ED71-436F-B971-4409197A95E7}" dt="2021-11-07T19:44:02.014" v="719" actId="26606"/>
          <ac:spMkLst>
            <pc:docMk/>
            <pc:sldMk cId="1134006849" sldId="256"/>
            <ac:spMk id="42" creationId="{78BC6CCD-481A-422C-A753-3AAB88E3659D}"/>
          </ac:spMkLst>
        </pc:spChg>
        <pc:spChg chg="add">
          <ac:chgData name="Dide Breuer" userId="9bd13e1a-af67-4f8a-9f44-317d4ca8b5a7" providerId="ADAL" clId="{26ABCA85-ED71-436F-B971-4409197A95E7}" dt="2021-11-07T19:44:02.014" v="719" actId="26606"/>
          <ac:spMkLst>
            <pc:docMk/>
            <pc:sldMk cId="1134006849" sldId="256"/>
            <ac:spMk id="43" creationId="{75B7CE02-DEB5-492D-81A1-D6B7677133AA}"/>
          </ac:spMkLst>
        </pc:spChg>
        <pc:spChg chg="add">
          <ac:chgData name="Dide Breuer" userId="9bd13e1a-af67-4f8a-9f44-317d4ca8b5a7" providerId="ADAL" clId="{26ABCA85-ED71-436F-B971-4409197A95E7}" dt="2021-11-07T19:44:02.014" v="719" actId="26606"/>
          <ac:spMkLst>
            <pc:docMk/>
            <pc:sldMk cId="1134006849" sldId="256"/>
            <ac:spMk id="45" creationId="{01F665C2-B3B7-44B9-B113-5229F1C4D160}"/>
          </ac:spMkLst>
        </pc:spChg>
        <pc:spChg chg="add">
          <ac:chgData name="Dide Breuer" userId="9bd13e1a-af67-4f8a-9f44-317d4ca8b5a7" providerId="ADAL" clId="{26ABCA85-ED71-436F-B971-4409197A95E7}" dt="2021-11-07T19:44:02.014" v="719" actId="26606"/>
          <ac:spMkLst>
            <pc:docMk/>
            <pc:sldMk cId="1134006849" sldId="256"/>
            <ac:spMk id="47" creationId="{CBB5E387-92CE-4A44-BBA0-DC7A0837D4D7}"/>
          </ac:spMkLst>
        </pc:spChg>
        <pc:spChg chg="add">
          <ac:chgData name="Dide Breuer" userId="9bd13e1a-af67-4f8a-9f44-317d4ca8b5a7" providerId="ADAL" clId="{26ABCA85-ED71-436F-B971-4409197A95E7}" dt="2021-11-07T19:44:02.014" v="719" actId="26606"/>
          <ac:spMkLst>
            <pc:docMk/>
            <pc:sldMk cId="1134006849" sldId="256"/>
            <ac:spMk id="49" creationId="{C3F88997-87B5-4384-B707-86A2F89D4434}"/>
          </ac:spMkLst>
        </pc:spChg>
        <pc:spChg chg="add">
          <ac:chgData name="Dide Breuer" userId="9bd13e1a-af67-4f8a-9f44-317d4ca8b5a7" providerId="ADAL" clId="{26ABCA85-ED71-436F-B971-4409197A95E7}" dt="2021-11-07T19:44:02.014" v="719" actId="26606"/>
          <ac:spMkLst>
            <pc:docMk/>
            <pc:sldMk cId="1134006849" sldId="256"/>
            <ac:spMk id="51" creationId="{5A091AD4-99C5-4A8F-9DE8-CD8FADB7CB04}"/>
          </ac:spMkLst>
        </pc:spChg>
        <pc:spChg chg="add">
          <ac:chgData name="Dide Breuer" userId="9bd13e1a-af67-4f8a-9f44-317d4ca8b5a7" providerId="ADAL" clId="{26ABCA85-ED71-436F-B971-4409197A95E7}" dt="2021-11-07T19:44:02.014" v="719" actId="26606"/>
          <ac:spMkLst>
            <pc:docMk/>
            <pc:sldMk cId="1134006849" sldId="256"/>
            <ac:spMk id="53" creationId="{25E7E001-5FA8-44C6-94A5-BD539BDB91D9}"/>
          </ac:spMkLst>
        </pc:spChg>
        <pc:spChg chg="add">
          <ac:chgData name="Dide Breuer" userId="9bd13e1a-af67-4f8a-9f44-317d4ca8b5a7" providerId="ADAL" clId="{26ABCA85-ED71-436F-B971-4409197A95E7}" dt="2021-11-07T19:44:02.014" v="719" actId="26606"/>
          <ac:spMkLst>
            <pc:docMk/>
            <pc:sldMk cId="1134006849" sldId="256"/>
            <ac:spMk id="55" creationId="{47A5426D-219E-4FCB-AC3C-10F8BA3E5117}"/>
          </ac:spMkLst>
        </pc:spChg>
        <pc:spChg chg="add del">
          <ac:chgData name="Dide Breuer" userId="9bd13e1a-af67-4f8a-9f44-317d4ca8b5a7" providerId="ADAL" clId="{26ABCA85-ED71-436F-B971-4409197A95E7}" dt="2021-10-25T21:24:18.025" v="15" actId="26606"/>
          <ac:spMkLst>
            <pc:docMk/>
            <pc:sldMk cId="1134006849" sldId="256"/>
            <ac:spMk id="57" creationId="{F6E384F5-137A-40B1-97F0-694CC6ECD59C}"/>
          </ac:spMkLst>
        </pc:spChg>
        <pc:spChg chg="add del">
          <ac:chgData name="Dide Breuer" userId="9bd13e1a-af67-4f8a-9f44-317d4ca8b5a7" providerId="ADAL" clId="{26ABCA85-ED71-436F-B971-4409197A95E7}" dt="2021-10-25T21:24:18.025" v="15" actId="26606"/>
          <ac:spMkLst>
            <pc:docMk/>
            <pc:sldMk cId="1134006849" sldId="256"/>
            <ac:spMk id="59" creationId="{EBA87361-6D30-46E4-834B-719CF59055EA}"/>
          </ac:spMkLst>
        </pc:spChg>
        <pc:spChg chg="add del">
          <ac:chgData name="Dide Breuer" userId="9bd13e1a-af67-4f8a-9f44-317d4ca8b5a7" providerId="ADAL" clId="{26ABCA85-ED71-436F-B971-4409197A95E7}" dt="2021-10-25T21:24:18.025" v="15" actId="26606"/>
          <ac:spMkLst>
            <pc:docMk/>
            <pc:sldMk cId="1134006849" sldId="256"/>
            <ac:spMk id="61" creationId="{9DBC4630-03DA-474F-BBCB-BA3AE6B317A4}"/>
          </ac:spMkLst>
        </pc:spChg>
        <pc:spChg chg="add del">
          <ac:chgData name="Dide Breuer" userId="9bd13e1a-af67-4f8a-9f44-317d4ca8b5a7" providerId="ADAL" clId="{26ABCA85-ED71-436F-B971-4409197A95E7}" dt="2021-10-25T21:24:18.025" v="15" actId="26606"/>
          <ac:spMkLst>
            <pc:docMk/>
            <pc:sldMk cId="1134006849" sldId="256"/>
            <ac:spMk id="63" creationId="{D89DB1C0-FEEC-4CB6-88B2-F9C5562E09D1}"/>
          </ac:spMkLst>
        </pc:spChg>
        <pc:spChg chg="add del">
          <ac:chgData name="Dide Breuer" userId="9bd13e1a-af67-4f8a-9f44-317d4ca8b5a7" providerId="ADAL" clId="{26ABCA85-ED71-436F-B971-4409197A95E7}" dt="2021-10-25T21:24:18.025" v="15" actId="26606"/>
          <ac:spMkLst>
            <pc:docMk/>
            <pc:sldMk cId="1134006849" sldId="256"/>
            <ac:spMk id="65" creationId="{78418A25-6EAC-4140-BFE6-284E1925B5EE}"/>
          </ac:spMkLst>
        </pc:spChg>
        <pc:spChg chg="add del">
          <ac:chgData name="Dide Breuer" userId="9bd13e1a-af67-4f8a-9f44-317d4ca8b5a7" providerId="ADAL" clId="{26ABCA85-ED71-436F-B971-4409197A95E7}" dt="2021-10-25T21:24:18.025" v="15" actId="26606"/>
          <ac:spMkLst>
            <pc:docMk/>
            <pc:sldMk cId="1134006849" sldId="256"/>
            <ac:spMk id="67" creationId="{08163D1C-ED91-4D5F-A33B-CF1256B270D4}"/>
          </ac:spMkLst>
        </pc:spChg>
        <pc:spChg chg="add del">
          <ac:chgData name="Dide Breuer" userId="9bd13e1a-af67-4f8a-9f44-317d4ca8b5a7" providerId="ADAL" clId="{26ABCA85-ED71-436F-B971-4409197A95E7}" dt="2021-10-25T21:24:18.025" v="15" actId="26606"/>
          <ac:spMkLst>
            <pc:docMk/>
            <pc:sldMk cId="1134006849" sldId="256"/>
            <ac:spMk id="69" creationId="{31103AB2-C090-458F-B752-294F23AFA8AD}"/>
          </ac:spMkLst>
        </pc:spChg>
        <pc:spChg chg="add del">
          <ac:chgData name="Dide Breuer" userId="9bd13e1a-af67-4f8a-9f44-317d4ca8b5a7" providerId="ADAL" clId="{26ABCA85-ED71-436F-B971-4409197A95E7}" dt="2021-10-25T21:24:18.025" v="15" actId="26606"/>
          <ac:spMkLst>
            <pc:docMk/>
            <pc:sldMk cId="1134006849" sldId="256"/>
            <ac:spMk id="71" creationId="{83D471F3-782A-4BA1-9CAB-FF5CDF0A75E0}"/>
          </ac:spMkLst>
        </pc:spChg>
        <pc:spChg chg="add del">
          <ac:chgData name="Dide Breuer" userId="9bd13e1a-af67-4f8a-9f44-317d4ca8b5a7" providerId="ADAL" clId="{26ABCA85-ED71-436F-B971-4409197A95E7}" dt="2021-10-25T21:24:36.787" v="19" actId="26606"/>
          <ac:spMkLst>
            <pc:docMk/>
            <pc:sldMk cId="1134006849" sldId="256"/>
            <ac:spMk id="73" creationId="{16F9E488-0718-4E1E-9D12-26779F606252}"/>
          </ac:spMkLst>
        </pc:spChg>
        <pc:spChg chg="add del">
          <ac:chgData name="Dide Breuer" userId="9bd13e1a-af67-4f8a-9f44-317d4ca8b5a7" providerId="ADAL" clId="{26ABCA85-ED71-436F-B971-4409197A95E7}" dt="2021-10-25T21:24:36.787" v="19" actId="26606"/>
          <ac:spMkLst>
            <pc:docMk/>
            <pc:sldMk cId="1134006849" sldId="256"/>
            <ac:spMk id="76" creationId="{91AFB7FD-C0D0-4D48-B008-DEA973A72607}"/>
          </ac:spMkLst>
        </pc:spChg>
        <pc:spChg chg="add del">
          <ac:chgData name="Dide Breuer" userId="9bd13e1a-af67-4f8a-9f44-317d4ca8b5a7" providerId="ADAL" clId="{26ABCA85-ED71-436F-B971-4409197A95E7}" dt="2021-10-25T21:24:36.787" v="19" actId="26606"/>
          <ac:spMkLst>
            <pc:docMk/>
            <pc:sldMk cId="1134006849" sldId="256"/>
            <ac:spMk id="77" creationId="{C06D11DA-88D8-46C1-A244-41C5A8A9EEEA}"/>
          </ac:spMkLst>
        </pc:spChg>
        <pc:spChg chg="add del">
          <ac:chgData name="Dide Breuer" userId="9bd13e1a-af67-4f8a-9f44-317d4ca8b5a7" providerId="ADAL" clId="{26ABCA85-ED71-436F-B971-4409197A95E7}" dt="2021-10-25T21:24:36.787" v="19" actId="26606"/>
          <ac:spMkLst>
            <pc:docMk/>
            <pc:sldMk cId="1134006849" sldId="256"/>
            <ac:spMk id="78" creationId="{9ED24E9E-3415-42C3-B58A-42D618995C17}"/>
          </ac:spMkLst>
        </pc:spChg>
        <pc:spChg chg="add del">
          <ac:chgData name="Dide Breuer" userId="9bd13e1a-af67-4f8a-9f44-317d4ca8b5a7" providerId="ADAL" clId="{26ABCA85-ED71-436F-B971-4409197A95E7}" dt="2021-10-25T21:24:36.787" v="19" actId="26606"/>
          <ac:spMkLst>
            <pc:docMk/>
            <pc:sldMk cId="1134006849" sldId="256"/>
            <ac:spMk id="79" creationId="{15882B67-4A02-4BCD-AD70-1D2B5F5EFB7D}"/>
          </ac:spMkLst>
        </pc:spChg>
        <pc:spChg chg="add del">
          <ac:chgData name="Dide Breuer" userId="9bd13e1a-af67-4f8a-9f44-317d4ca8b5a7" providerId="ADAL" clId="{26ABCA85-ED71-436F-B971-4409197A95E7}" dt="2021-11-07T19:27:45.331" v="405"/>
          <ac:spMkLst>
            <pc:docMk/>
            <pc:sldMk cId="1134006849" sldId="256"/>
            <ac:spMk id="84" creationId="{08373A3F-54E0-424E-A84D-3522122109F4}"/>
          </ac:spMkLst>
        </pc:spChg>
        <pc:spChg chg="add del">
          <ac:chgData name="Dide Breuer" userId="9bd13e1a-af67-4f8a-9f44-317d4ca8b5a7" providerId="ADAL" clId="{26ABCA85-ED71-436F-B971-4409197A95E7}" dt="2021-10-25T21:25:47.178" v="22" actId="26606"/>
          <ac:spMkLst>
            <pc:docMk/>
            <pc:sldMk cId="1134006849" sldId="256"/>
            <ac:spMk id="105" creationId="{D7CFE75F-6390-4A13-A32B-2AA295CCA277}"/>
          </ac:spMkLst>
        </pc:spChg>
        <pc:grpChg chg="add del">
          <ac:chgData name="Dide Breuer" userId="9bd13e1a-af67-4f8a-9f44-317d4ca8b5a7" providerId="ADAL" clId="{26ABCA85-ED71-436F-B971-4409197A95E7}" dt="2021-10-25T21:23:47.560" v="11" actId="26606"/>
          <ac:grpSpMkLst>
            <pc:docMk/>
            <pc:sldMk cId="1134006849" sldId="256"/>
            <ac:grpSpMk id="16" creationId="{ACF597F8-76AA-44FA-8E6A-06223B66C0DD}"/>
          </ac:grpSpMkLst>
        </pc:grpChg>
        <pc:grpChg chg="add del">
          <ac:chgData name="Dide Breuer" userId="9bd13e1a-af67-4f8a-9f44-317d4ca8b5a7" providerId="ADAL" clId="{26ABCA85-ED71-436F-B971-4409197A95E7}" dt="2021-11-07T19:44:02.014" v="719" actId="26606"/>
          <ac:grpSpMkLst>
            <pc:docMk/>
            <pc:sldMk cId="1134006849" sldId="256"/>
            <ac:grpSpMk id="22" creationId="{B7BAEF06-AB74-442C-8C30-B88233FD836C}"/>
          </ac:grpSpMkLst>
        </pc:grpChg>
        <pc:grpChg chg="add del">
          <ac:chgData name="Dide Breuer" userId="9bd13e1a-af67-4f8a-9f44-317d4ca8b5a7" providerId="ADAL" clId="{26ABCA85-ED71-436F-B971-4409197A95E7}" dt="2021-10-25T21:23:47.560" v="11" actId="26606"/>
          <ac:grpSpMkLst>
            <pc:docMk/>
            <pc:sldMk cId="1134006849" sldId="256"/>
            <ac:grpSpMk id="26" creationId="{8FC90B1E-0223-4440-AF22-8F32F6F0C7D2}"/>
          </ac:grpSpMkLst>
        </pc:grpChg>
        <pc:grpChg chg="add del">
          <ac:chgData name="Dide Breuer" userId="9bd13e1a-af67-4f8a-9f44-317d4ca8b5a7" providerId="ADAL" clId="{26ABCA85-ED71-436F-B971-4409197A95E7}" dt="2021-11-07T19:44:02.014" v="719" actId="26606"/>
          <ac:grpSpMkLst>
            <pc:docMk/>
            <pc:sldMk cId="1134006849" sldId="256"/>
            <ac:grpSpMk id="30" creationId="{C9829185-6353-4E3C-B082-AA7F5193916F}"/>
          </ac:grpSpMkLst>
        </pc:grpChg>
        <pc:grpChg chg="add del">
          <ac:chgData name="Dide Breuer" userId="9bd13e1a-af67-4f8a-9f44-317d4ca8b5a7" providerId="ADAL" clId="{26ABCA85-ED71-436F-B971-4409197A95E7}" dt="2021-10-25T21:23:47.560" v="11" actId="26606"/>
          <ac:grpSpMkLst>
            <pc:docMk/>
            <pc:sldMk cId="1134006849" sldId="256"/>
            <ac:grpSpMk id="34" creationId="{11CE155D-684B-4F5E-B835-C52765E310E7}"/>
          </ac:grpSpMkLst>
        </pc:grpChg>
        <pc:grpChg chg="add del">
          <ac:chgData name="Dide Breuer" userId="9bd13e1a-af67-4f8a-9f44-317d4ca8b5a7" providerId="ADAL" clId="{26ABCA85-ED71-436F-B971-4409197A95E7}" dt="2021-10-25T21:24:18.056" v="16" actId="26606"/>
          <ac:grpSpMkLst>
            <pc:docMk/>
            <pc:sldMk cId="1134006849" sldId="256"/>
            <ac:grpSpMk id="41" creationId="{B7BAEF06-AB74-442C-8C30-B88233FD836C}"/>
          </ac:grpSpMkLst>
        </pc:grpChg>
        <pc:grpChg chg="add del">
          <ac:chgData name="Dide Breuer" userId="9bd13e1a-af67-4f8a-9f44-317d4ca8b5a7" providerId="ADAL" clId="{26ABCA85-ED71-436F-B971-4409197A95E7}" dt="2021-10-25T21:24:18.056" v="16" actId="26606"/>
          <ac:grpSpMkLst>
            <pc:docMk/>
            <pc:sldMk cId="1134006849" sldId="256"/>
            <ac:grpSpMk id="48" creationId="{C9829185-6353-4E3C-B082-AA7F5193916F}"/>
          </ac:grpSpMkLst>
        </pc:grpChg>
        <pc:grpChg chg="add del">
          <ac:chgData name="Dide Breuer" userId="9bd13e1a-af67-4f8a-9f44-317d4ca8b5a7" providerId="ADAL" clId="{26ABCA85-ED71-436F-B971-4409197A95E7}" dt="2021-10-25T21:24:36.787" v="19" actId="26606"/>
          <ac:grpSpMkLst>
            <pc:docMk/>
            <pc:sldMk cId="1134006849" sldId="256"/>
            <ac:grpSpMk id="74" creationId="{5CA4BCD1-F813-4A68-8727-7A3DE67AC57F}"/>
          </ac:grpSpMkLst>
        </pc:grpChg>
        <pc:grpChg chg="add del">
          <ac:chgData name="Dide Breuer" userId="9bd13e1a-af67-4f8a-9f44-317d4ca8b5a7" providerId="ADAL" clId="{26ABCA85-ED71-436F-B971-4409197A95E7}" dt="2021-11-07T19:27:45.331" v="405"/>
          <ac:grpSpMkLst>
            <pc:docMk/>
            <pc:sldMk cId="1134006849" sldId="256"/>
            <ac:grpSpMk id="86" creationId="{B7BAEF06-AB74-442C-8C30-B88233FD836C}"/>
          </ac:grpSpMkLst>
        </pc:grpChg>
        <pc:grpChg chg="add del">
          <ac:chgData name="Dide Breuer" userId="9bd13e1a-af67-4f8a-9f44-317d4ca8b5a7" providerId="ADAL" clId="{26ABCA85-ED71-436F-B971-4409197A95E7}" dt="2021-11-07T19:27:45.331" v="405"/>
          <ac:grpSpMkLst>
            <pc:docMk/>
            <pc:sldMk cId="1134006849" sldId="256"/>
            <ac:grpSpMk id="94" creationId="{C9829185-6353-4E3C-B082-AA7F5193916F}"/>
          </ac:grpSpMkLst>
        </pc:grpChg>
        <pc:grpChg chg="add del">
          <ac:chgData name="Dide Breuer" userId="9bd13e1a-af67-4f8a-9f44-317d4ca8b5a7" providerId="ADAL" clId="{26ABCA85-ED71-436F-B971-4409197A95E7}" dt="2021-10-25T21:25:47.178" v="22" actId="26606"/>
          <ac:grpSpMkLst>
            <pc:docMk/>
            <pc:sldMk cId="1134006849" sldId="256"/>
            <ac:grpSpMk id="107" creationId="{B7BAEF06-AB74-442C-8C30-B88233FD836C}"/>
          </ac:grpSpMkLst>
        </pc:grpChg>
        <pc:grpChg chg="add del">
          <ac:chgData name="Dide Breuer" userId="9bd13e1a-af67-4f8a-9f44-317d4ca8b5a7" providerId="ADAL" clId="{26ABCA85-ED71-436F-B971-4409197A95E7}" dt="2021-10-25T21:25:47.178" v="22" actId="26606"/>
          <ac:grpSpMkLst>
            <pc:docMk/>
            <pc:sldMk cId="1134006849" sldId="256"/>
            <ac:grpSpMk id="115" creationId="{C9829185-6353-4E3C-B082-AA7F5193916F}"/>
          </ac:grpSpMkLst>
        </pc:grpChg>
        <pc:graphicFrameChg chg="add del mod">
          <ac:chgData name="Dide Breuer" userId="9bd13e1a-af67-4f8a-9f44-317d4ca8b5a7" providerId="ADAL" clId="{26ABCA85-ED71-436F-B971-4409197A95E7}" dt="2021-10-25T21:26:36.228" v="26"/>
          <ac:graphicFrameMkLst>
            <pc:docMk/>
            <pc:sldMk cId="1134006849" sldId="256"/>
            <ac:graphicFrameMk id="31" creationId="{4A008D09-F951-46CF-9CA9-599E98F752F0}"/>
          </ac:graphicFrameMkLst>
        </pc:graphicFrameChg>
        <pc:picChg chg="add del mod ord">
          <ac:chgData name="Dide Breuer" userId="9bd13e1a-af67-4f8a-9f44-317d4ca8b5a7" providerId="ADAL" clId="{26ABCA85-ED71-436F-B971-4409197A95E7}" dt="2021-10-25T21:24:32.395" v="17" actId="478"/>
          <ac:picMkLst>
            <pc:docMk/>
            <pc:sldMk cId="1134006849" sldId="256"/>
            <ac:picMk id="5" creationId="{5DD95D8D-CB0C-4FBD-ACA5-DBCE956045F8}"/>
          </ac:picMkLst>
        </pc:picChg>
        <pc:picChg chg="add del mod">
          <ac:chgData name="Dide Breuer" userId="9bd13e1a-af67-4f8a-9f44-317d4ca8b5a7" providerId="ADAL" clId="{26ABCA85-ED71-436F-B971-4409197A95E7}" dt="2021-10-25T21:24:33.962" v="18" actId="478"/>
          <ac:picMkLst>
            <pc:docMk/>
            <pc:sldMk cId="1134006849" sldId="256"/>
            <ac:picMk id="7" creationId="{840DB6F1-3B25-419F-AFFD-76EC2D06EDA1}"/>
          </ac:picMkLst>
        </pc:picChg>
        <pc:picChg chg="add mod ord">
          <ac:chgData name="Dide Breuer" userId="9bd13e1a-af67-4f8a-9f44-317d4ca8b5a7" providerId="ADAL" clId="{26ABCA85-ED71-436F-B971-4409197A95E7}" dt="2021-11-07T19:44:02.014" v="719" actId="26606"/>
          <ac:picMkLst>
            <pc:docMk/>
            <pc:sldMk cId="1134006849" sldId="256"/>
            <ac:picMk id="9" creationId="{8CB25474-2EEE-4EC7-A4C5-FC0DA389DD0A}"/>
          </ac:picMkLst>
        </pc:picChg>
        <pc:picChg chg="add mod ord">
          <ac:chgData name="Dide Breuer" userId="9bd13e1a-af67-4f8a-9f44-317d4ca8b5a7" providerId="ADAL" clId="{26ABCA85-ED71-436F-B971-4409197A95E7}" dt="2021-11-07T19:44:02.014" v="719" actId="26606"/>
          <ac:picMkLst>
            <pc:docMk/>
            <pc:sldMk cId="1134006849" sldId="256"/>
            <ac:picMk id="13" creationId="{959D97C6-A571-44B1-9E84-8D23B9BBA8CB}"/>
          </ac:picMkLst>
        </pc:picChg>
        <pc:picChg chg="add mod">
          <ac:chgData name="Dide Breuer" userId="9bd13e1a-af67-4f8a-9f44-317d4ca8b5a7" providerId="ADAL" clId="{26ABCA85-ED71-436F-B971-4409197A95E7}" dt="2021-11-07T19:44:02.014" v="719" actId="26606"/>
          <ac:picMkLst>
            <pc:docMk/>
            <pc:sldMk cId="1134006849" sldId="256"/>
            <ac:picMk id="15" creationId="{3C1A6334-60C1-413A-9D2F-8626A8FD4FC3}"/>
          </ac:picMkLst>
        </pc:picChg>
      </pc:sldChg>
      <pc:sldChg chg="addSp modSp add del mod ord setBg setClrOvrMap">
        <pc:chgData name="Dide Breuer" userId="9bd13e1a-af67-4f8a-9f44-317d4ca8b5a7" providerId="ADAL" clId="{26ABCA85-ED71-436F-B971-4409197A95E7}" dt="2021-11-07T19:27:41.998" v="401" actId="47"/>
        <pc:sldMkLst>
          <pc:docMk/>
          <pc:sldMk cId="1393271037" sldId="257"/>
        </pc:sldMkLst>
        <pc:spChg chg="mod">
          <ac:chgData name="Dide Breuer" userId="9bd13e1a-af67-4f8a-9f44-317d4ca8b5a7" providerId="ADAL" clId="{26ABCA85-ED71-436F-B971-4409197A95E7}" dt="2021-10-25T21:29:22.527" v="29" actId="26606"/>
          <ac:spMkLst>
            <pc:docMk/>
            <pc:sldMk cId="1393271037" sldId="257"/>
            <ac:spMk id="2" creationId="{F0B07B65-09B9-43AF-835D-92CB5F3C707A}"/>
          </ac:spMkLst>
        </pc:spChg>
        <pc:spChg chg="mod">
          <ac:chgData name="Dide Breuer" userId="9bd13e1a-af67-4f8a-9f44-317d4ca8b5a7" providerId="ADAL" clId="{26ABCA85-ED71-436F-B971-4409197A95E7}" dt="2021-10-25T21:29:22.527" v="29" actId="26606"/>
          <ac:spMkLst>
            <pc:docMk/>
            <pc:sldMk cId="1393271037" sldId="257"/>
            <ac:spMk id="3" creationId="{12AA5766-3923-40FA-A55E-764CCBE77D6E}"/>
          </ac:spMkLst>
        </pc:spChg>
        <pc:spChg chg="add">
          <ac:chgData name="Dide Breuer" userId="9bd13e1a-af67-4f8a-9f44-317d4ca8b5a7" providerId="ADAL" clId="{26ABCA85-ED71-436F-B971-4409197A95E7}" dt="2021-10-25T21:29:22.527" v="29" actId="26606"/>
          <ac:spMkLst>
            <pc:docMk/>
            <pc:sldMk cId="1393271037" sldId="257"/>
            <ac:spMk id="8" creationId="{A9CB0874-88B8-43D3-B0B6-C32F790F790D}"/>
          </ac:spMkLst>
        </pc:spChg>
        <pc:grpChg chg="add">
          <ac:chgData name="Dide Breuer" userId="9bd13e1a-af67-4f8a-9f44-317d4ca8b5a7" providerId="ADAL" clId="{26ABCA85-ED71-436F-B971-4409197A95E7}" dt="2021-10-25T21:29:22.527" v="29" actId="26606"/>
          <ac:grpSpMkLst>
            <pc:docMk/>
            <pc:sldMk cId="1393271037" sldId="257"/>
            <ac:grpSpMk id="10" creationId="{4BFD067A-52BE-40EE-B7CA-391830B9A265}"/>
          </ac:grpSpMkLst>
        </pc:grpChg>
        <pc:grpChg chg="add">
          <ac:chgData name="Dide Breuer" userId="9bd13e1a-af67-4f8a-9f44-317d4ca8b5a7" providerId="ADAL" clId="{26ABCA85-ED71-436F-B971-4409197A95E7}" dt="2021-10-25T21:29:22.527" v="29" actId="26606"/>
          <ac:grpSpMkLst>
            <pc:docMk/>
            <pc:sldMk cId="1393271037" sldId="257"/>
            <ac:grpSpMk id="14" creationId="{C15B8CC4-8CCE-428F-AE7E-28D178984CEC}"/>
          </ac:grpSpMkLst>
        </pc:grpChg>
      </pc:sldChg>
      <pc:sldChg chg="addSp delSp modSp new mod ord setBg modAnim setClrOvrMap delDesignElem">
        <pc:chgData name="Dide Breuer" userId="9bd13e1a-af67-4f8a-9f44-317d4ca8b5a7" providerId="ADAL" clId="{26ABCA85-ED71-436F-B971-4409197A95E7}" dt="2021-11-07T19:43:34.748" v="718"/>
        <pc:sldMkLst>
          <pc:docMk/>
          <pc:sldMk cId="2292890756" sldId="258"/>
        </pc:sldMkLst>
        <pc:spChg chg="mod">
          <ac:chgData name="Dide Breuer" userId="9bd13e1a-af67-4f8a-9f44-317d4ca8b5a7" providerId="ADAL" clId="{26ABCA85-ED71-436F-B971-4409197A95E7}" dt="2021-11-07T19:41:48.381" v="706" actId="26606"/>
          <ac:spMkLst>
            <pc:docMk/>
            <pc:sldMk cId="2292890756" sldId="258"/>
            <ac:spMk id="2" creationId="{4D879095-8BE3-4B9C-BED9-9F32BDC44F65}"/>
          </ac:spMkLst>
        </pc:spChg>
        <pc:spChg chg="mod">
          <ac:chgData name="Dide Breuer" userId="9bd13e1a-af67-4f8a-9f44-317d4ca8b5a7" providerId="ADAL" clId="{26ABCA85-ED71-436F-B971-4409197A95E7}" dt="2021-11-07T19:41:48.381" v="706" actId="26606"/>
          <ac:spMkLst>
            <pc:docMk/>
            <pc:sldMk cId="2292890756" sldId="258"/>
            <ac:spMk id="3" creationId="{6E877C96-E2F5-48FF-8653-820946C35608}"/>
          </ac:spMkLst>
        </pc:spChg>
        <pc:spChg chg="add del">
          <ac:chgData name="Dide Breuer" userId="9bd13e1a-af67-4f8a-9f44-317d4ca8b5a7" providerId="ADAL" clId="{26ABCA85-ED71-436F-B971-4409197A95E7}" dt="2021-11-07T19:41:48.381" v="706" actId="26606"/>
          <ac:spMkLst>
            <pc:docMk/>
            <pc:sldMk cId="2292890756" sldId="258"/>
            <ac:spMk id="5" creationId="{A9CB0874-88B8-43D3-B0B6-C32F790F790D}"/>
          </ac:spMkLst>
        </pc:spChg>
        <pc:spChg chg="add del">
          <ac:chgData name="Dide Breuer" userId="9bd13e1a-af67-4f8a-9f44-317d4ca8b5a7" providerId="ADAL" clId="{26ABCA85-ED71-436F-B971-4409197A95E7}" dt="2021-11-07T19:27:45.331" v="405"/>
          <ac:spMkLst>
            <pc:docMk/>
            <pc:sldMk cId="2292890756" sldId="258"/>
            <ac:spMk id="8" creationId="{A9CB0874-88B8-43D3-B0B6-C32F790F790D}"/>
          </ac:spMkLst>
        </pc:spChg>
        <pc:grpChg chg="add del">
          <ac:chgData name="Dide Breuer" userId="9bd13e1a-af67-4f8a-9f44-317d4ca8b5a7" providerId="ADAL" clId="{26ABCA85-ED71-436F-B971-4409197A95E7}" dt="2021-11-07T19:41:48.381" v="706" actId="26606"/>
          <ac:grpSpMkLst>
            <pc:docMk/>
            <pc:sldMk cId="2292890756" sldId="258"/>
            <ac:grpSpMk id="6" creationId="{4BFD067A-52BE-40EE-B7CA-391830B9A265}"/>
          </ac:grpSpMkLst>
        </pc:grpChg>
        <pc:grpChg chg="add del">
          <ac:chgData name="Dide Breuer" userId="9bd13e1a-af67-4f8a-9f44-317d4ca8b5a7" providerId="ADAL" clId="{26ABCA85-ED71-436F-B971-4409197A95E7}" dt="2021-11-07T19:41:48.381" v="706" actId="26606"/>
          <ac:grpSpMkLst>
            <pc:docMk/>
            <pc:sldMk cId="2292890756" sldId="258"/>
            <ac:grpSpMk id="7" creationId="{C15B8CC4-8CCE-428F-AE7E-28D178984CEC}"/>
          </ac:grpSpMkLst>
        </pc:grpChg>
        <pc:grpChg chg="add del">
          <ac:chgData name="Dide Breuer" userId="9bd13e1a-af67-4f8a-9f44-317d4ca8b5a7" providerId="ADAL" clId="{26ABCA85-ED71-436F-B971-4409197A95E7}" dt="2021-11-07T19:27:45.331" v="405"/>
          <ac:grpSpMkLst>
            <pc:docMk/>
            <pc:sldMk cId="2292890756" sldId="258"/>
            <ac:grpSpMk id="10" creationId="{4BFD067A-52BE-40EE-B7CA-391830B9A265}"/>
          </ac:grpSpMkLst>
        </pc:grpChg>
        <pc:grpChg chg="add del">
          <ac:chgData name="Dide Breuer" userId="9bd13e1a-af67-4f8a-9f44-317d4ca8b5a7" providerId="ADAL" clId="{26ABCA85-ED71-436F-B971-4409197A95E7}" dt="2021-11-07T19:27:45.331" v="405"/>
          <ac:grpSpMkLst>
            <pc:docMk/>
            <pc:sldMk cId="2292890756" sldId="258"/>
            <ac:grpSpMk id="14" creationId="{C15B8CC4-8CCE-428F-AE7E-28D178984CEC}"/>
          </ac:grpSpMkLst>
        </pc:grpChg>
      </pc:sldChg>
      <pc:sldChg chg="addSp modSp new del ord setBg">
        <pc:chgData name="Dide Breuer" userId="9bd13e1a-af67-4f8a-9f44-317d4ca8b5a7" providerId="ADAL" clId="{26ABCA85-ED71-436F-B971-4409197A95E7}" dt="2021-11-07T19:42:08.792" v="708" actId="47"/>
        <pc:sldMkLst>
          <pc:docMk/>
          <pc:sldMk cId="1061469921" sldId="259"/>
        </pc:sldMkLst>
        <pc:spChg chg="mod">
          <ac:chgData name="Dide Breuer" userId="9bd13e1a-af67-4f8a-9f44-317d4ca8b5a7" providerId="ADAL" clId="{26ABCA85-ED71-436F-B971-4409197A95E7}" dt="2021-11-07T19:41:39.674" v="704"/>
          <ac:spMkLst>
            <pc:docMk/>
            <pc:sldMk cId="1061469921" sldId="259"/>
            <ac:spMk id="2" creationId="{2F368849-9E73-4C68-ADAE-F5D826001240}"/>
          </ac:spMkLst>
        </pc:spChg>
        <pc:spChg chg="mod">
          <ac:chgData name="Dide Breuer" userId="9bd13e1a-af67-4f8a-9f44-317d4ca8b5a7" providerId="ADAL" clId="{26ABCA85-ED71-436F-B971-4409197A95E7}" dt="2021-11-07T19:41:39.674" v="704"/>
          <ac:spMkLst>
            <pc:docMk/>
            <pc:sldMk cId="1061469921" sldId="259"/>
            <ac:spMk id="3" creationId="{B59B89B1-0DF8-4F36-8F4A-C3F422953AB0}"/>
          </ac:spMkLst>
        </pc:spChg>
        <pc:picChg chg="add mod">
          <ac:chgData name="Dide Breuer" userId="9bd13e1a-af67-4f8a-9f44-317d4ca8b5a7" providerId="ADAL" clId="{26ABCA85-ED71-436F-B971-4409197A95E7}" dt="2021-11-01T14:13:59.696" v="49" actId="1076"/>
          <ac:picMkLst>
            <pc:docMk/>
            <pc:sldMk cId="1061469921" sldId="259"/>
            <ac:picMk id="1026" creationId="{67255ED6-693D-4122-9F72-E7BF95923F63}"/>
          </ac:picMkLst>
        </pc:picChg>
      </pc:sldChg>
      <pc:sldChg chg="addSp delSp modSp add del mod ord setBg delDesignElem">
        <pc:chgData name="Dide Breuer" userId="9bd13e1a-af67-4f8a-9f44-317d4ca8b5a7" providerId="ADAL" clId="{26ABCA85-ED71-436F-B971-4409197A95E7}" dt="2021-11-07T19:45:55.631" v="730" actId="207"/>
        <pc:sldMkLst>
          <pc:docMk/>
          <pc:sldMk cId="403332120" sldId="267"/>
        </pc:sldMkLst>
        <pc:spChg chg="add del mod">
          <ac:chgData name="Dide Breuer" userId="9bd13e1a-af67-4f8a-9f44-317d4ca8b5a7" providerId="ADAL" clId="{26ABCA85-ED71-436F-B971-4409197A95E7}" dt="2021-11-07T19:32:57.710" v="449" actId="478"/>
          <ac:spMkLst>
            <pc:docMk/>
            <pc:sldMk cId="403332120" sldId="267"/>
            <ac:spMk id="2" creationId="{35A50E31-EE5C-4458-BF26-E953DCAE28E1}"/>
          </ac:spMkLst>
        </pc:spChg>
        <pc:spChg chg="add del mod">
          <ac:chgData name="Dide Breuer" userId="9bd13e1a-af67-4f8a-9f44-317d4ca8b5a7" providerId="ADAL" clId="{26ABCA85-ED71-436F-B971-4409197A95E7}" dt="2021-11-07T19:30:35.379" v="433" actId="478"/>
          <ac:spMkLst>
            <pc:docMk/>
            <pc:sldMk cId="403332120" sldId="267"/>
            <ac:spMk id="3" creationId="{653080A7-10B7-4DA7-BA07-01696B382F8D}"/>
          </ac:spMkLst>
        </pc:spChg>
        <pc:spChg chg="add mod">
          <ac:chgData name="Dide Breuer" userId="9bd13e1a-af67-4f8a-9f44-317d4ca8b5a7" providerId="ADAL" clId="{26ABCA85-ED71-436F-B971-4409197A95E7}" dt="2021-11-07T19:45:46.624" v="728" actId="207"/>
          <ac:spMkLst>
            <pc:docMk/>
            <pc:sldMk cId="403332120" sldId="267"/>
            <ac:spMk id="4" creationId="{B4EC6CAF-8E51-4BED-A70B-E2167306A200}"/>
          </ac:spMkLst>
        </pc:spChg>
        <pc:spChg chg="add del mod">
          <ac:chgData name="Dide Breuer" userId="9bd13e1a-af67-4f8a-9f44-317d4ca8b5a7" providerId="ADAL" clId="{26ABCA85-ED71-436F-B971-4409197A95E7}" dt="2021-11-07T19:40:01.165" v="696" actId="478"/>
          <ac:spMkLst>
            <pc:docMk/>
            <pc:sldMk cId="403332120" sldId="267"/>
            <ac:spMk id="5" creationId="{AB378AD2-2A4D-4D2C-B9CA-5F02D6419CB4}"/>
          </ac:spMkLst>
        </pc:spChg>
        <pc:spChg chg="add del mod ord">
          <ac:chgData name="Dide Breuer" userId="9bd13e1a-af67-4f8a-9f44-317d4ca8b5a7" providerId="ADAL" clId="{26ABCA85-ED71-436F-B971-4409197A95E7}" dt="2021-11-07T19:32:57.711" v="451"/>
          <ac:spMkLst>
            <pc:docMk/>
            <pc:sldMk cId="403332120" sldId="267"/>
            <ac:spMk id="8" creationId="{D61F95E9-5EAF-48A0-BC57-8A59A4E32D70}"/>
          </ac:spMkLst>
        </pc:spChg>
        <pc:spChg chg="add del">
          <ac:chgData name="Dide Breuer" userId="9bd13e1a-af67-4f8a-9f44-317d4ca8b5a7" providerId="ADAL" clId="{26ABCA85-ED71-436F-B971-4409197A95E7}" dt="2021-11-07T19:27:45.331" v="405"/>
          <ac:spMkLst>
            <pc:docMk/>
            <pc:sldMk cId="403332120" sldId="267"/>
            <ac:spMk id="12" creationId="{B5128750-6DE7-4BD7-B6DD-399E90474D1E}"/>
          </ac:spMkLst>
        </pc:spChg>
        <pc:spChg chg="add del">
          <ac:chgData name="Dide Breuer" userId="9bd13e1a-af67-4f8a-9f44-317d4ca8b5a7" providerId="ADAL" clId="{26ABCA85-ED71-436F-B971-4409197A95E7}" dt="2021-11-07T19:27:45.331" v="405"/>
          <ac:spMkLst>
            <pc:docMk/>
            <pc:sldMk cId="403332120" sldId="267"/>
            <ac:spMk id="14" creationId="{07BA6415-1CCB-4FE4-8D1D-DE0505D993E0}"/>
          </ac:spMkLst>
        </pc:spChg>
        <pc:spChg chg="add del">
          <ac:chgData name="Dide Breuer" userId="9bd13e1a-af67-4f8a-9f44-317d4ca8b5a7" providerId="ADAL" clId="{26ABCA85-ED71-436F-B971-4409197A95E7}" dt="2021-11-07T19:27:45.331" v="405"/>
          <ac:spMkLst>
            <pc:docMk/>
            <pc:sldMk cId="403332120" sldId="267"/>
            <ac:spMk id="16" creationId="{CA1B373B-0DE9-4AE4-A839-26F801A34087}"/>
          </ac:spMkLst>
        </pc:spChg>
        <pc:spChg chg="add mod ord">
          <ac:chgData name="Dide Breuer" userId="9bd13e1a-af67-4f8a-9f44-317d4ca8b5a7" providerId="ADAL" clId="{26ABCA85-ED71-436F-B971-4409197A95E7}" dt="2021-11-07T19:35:49.035" v="478" actId="1076"/>
          <ac:spMkLst>
            <pc:docMk/>
            <pc:sldMk cId="403332120" sldId="267"/>
            <ac:spMk id="33" creationId="{A7D82D0C-3BCA-4ED2-94BA-9338A75D7979}"/>
          </ac:spMkLst>
        </pc:spChg>
        <pc:spChg chg="add mod">
          <ac:chgData name="Dide Breuer" userId="9bd13e1a-af67-4f8a-9f44-317d4ca8b5a7" providerId="ADAL" clId="{26ABCA85-ED71-436F-B971-4409197A95E7}" dt="2021-11-07T19:40:01.311" v="697" actId="1076"/>
          <ac:spMkLst>
            <pc:docMk/>
            <pc:sldMk cId="403332120" sldId="267"/>
            <ac:spMk id="34" creationId="{0F253945-58CB-4C70-BC2F-BC360250205C}"/>
          </ac:spMkLst>
        </pc:spChg>
        <pc:spChg chg="add del mod">
          <ac:chgData name="Dide Breuer" userId="9bd13e1a-af67-4f8a-9f44-317d4ca8b5a7" providerId="ADAL" clId="{26ABCA85-ED71-436F-B971-4409197A95E7}" dt="2021-11-07T19:45:55.631" v="730" actId="207"/>
          <ac:spMkLst>
            <pc:docMk/>
            <pc:sldMk cId="403332120" sldId="267"/>
            <ac:spMk id="35" creationId="{6FEDBB23-81C8-44E0-9F49-49C8390965EA}"/>
          </ac:spMkLst>
        </pc:spChg>
      </pc:sldChg>
      <pc:sldChg chg="modSp new del mod">
        <pc:chgData name="Dide Breuer" userId="9bd13e1a-af67-4f8a-9f44-317d4ca8b5a7" providerId="ADAL" clId="{26ABCA85-ED71-436F-B971-4409197A95E7}" dt="2021-11-07T19:26:52.950" v="395" actId="47"/>
        <pc:sldMkLst>
          <pc:docMk/>
          <pc:sldMk cId="840958000" sldId="268"/>
        </pc:sldMkLst>
        <pc:spChg chg="mod">
          <ac:chgData name="Dide Breuer" userId="9bd13e1a-af67-4f8a-9f44-317d4ca8b5a7" providerId="ADAL" clId="{26ABCA85-ED71-436F-B971-4409197A95E7}" dt="2021-11-07T19:12:29.440" v="63"/>
          <ac:spMkLst>
            <pc:docMk/>
            <pc:sldMk cId="840958000" sldId="268"/>
            <ac:spMk id="3" creationId="{4CA89178-D0BA-4B1B-8581-13DB5B15EF59}"/>
          </ac:spMkLst>
        </pc:spChg>
      </pc:sldChg>
      <pc:sldChg chg="del setBg">
        <pc:chgData name="Dide Breuer" userId="9bd13e1a-af67-4f8a-9f44-317d4ca8b5a7" providerId="ADAL" clId="{26ABCA85-ED71-436F-B971-4409197A95E7}" dt="2021-11-07T19:22:45.505" v="344" actId="47"/>
        <pc:sldMkLst>
          <pc:docMk/>
          <pc:sldMk cId="2031640703" sldId="269"/>
        </pc:sldMkLst>
      </pc:sldChg>
      <pc:sldChg chg="addSp delSp modSp del mod setBg modAnim">
        <pc:chgData name="Dide Breuer" userId="9bd13e1a-af67-4f8a-9f44-317d4ca8b5a7" providerId="ADAL" clId="{26ABCA85-ED71-436F-B971-4409197A95E7}" dt="2021-11-07T19:43:04.162" v="713" actId="47"/>
        <pc:sldMkLst>
          <pc:docMk/>
          <pc:sldMk cId="1542497519" sldId="270"/>
        </pc:sldMkLst>
        <pc:spChg chg="mod">
          <ac:chgData name="Dide Breuer" userId="9bd13e1a-af67-4f8a-9f44-317d4ca8b5a7" providerId="ADAL" clId="{26ABCA85-ED71-436F-B971-4409197A95E7}" dt="2021-11-07T19:41:39.674" v="704"/>
          <ac:spMkLst>
            <pc:docMk/>
            <pc:sldMk cId="1542497519" sldId="270"/>
            <ac:spMk id="2" creationId="{2F368849-9E73-4C68-ADAE-F5D826001240}"/>
          </ac:spMkLst>
        </pc:spChg>
        <pc:spChg chg="mod">
          <ac:chgData name="Dide Breuer" userId="9bd13e1a-af67-4f8a-9f44-317d4ca8b5a7" providerId="ADAL" clId="{26ABCA85-ED71-436F-B971-4409197A95E7}" dt="2021-11-07T19:41:39.674" v="704"/>
          <ac:spMkLst>
            <pc:docMk/>
            <pc:sldMk cId="1542497519" sldId="270"/>
            <ac:spMk id="3" creationId="{B59B89B1-0DF8-4F36-8F4A-C3F422953AB0}"/>
          </ac:spMkLst>
        </pc:spChg>
        <pc:spChg chg="add mod">
          <ac:chgData name="Dide Breuer" userId="9bd13e1a-af67-4f8a-9f44-317d4ca8b5a7" providerId="ADAL" clId="{26ABCA85-ED71-436F-B971-4409197A95E7}" dt="2021-11-07T19:17:38.424" v="266" actId="20577"/>
          <ac:spMkLst>
            <pc:docMk/>
            <pc:sldMk cId="1542497519" sldId="270"/>
            <ac:spMk id="4" creationId="{0B86BDD7-F949-476D-94CB-934EFB718117}"/>
          </ac:spMkLst>
        </pc:spChg>
        <pc:spChg chg="add mod">
          <ac:chgData name="Dide Breuer" userId="9bd13e1a-af67-4f8a-9f44-317d4ca8b5a7" providerId="ADAL" clId="{26ABCA85-ED71-436F-B971-4409197A95E7}" dt="2021-11-07T19:21:56.498" v="335" actId="14100"/>
          <ac:spMkLst>
            <pc:docMk/>
            <pc:sldMk cId="1542497519" sldId="270"/>
            <ac:spMk id="5" creationId="{94FE1447-B19B-4CCB-9D24-273FC6D0A285}"/>
          </ac:spMkLst>
        </pc:spChg>
        <pc:spChg chg="add del mod">
          <ac:chgData name="Dide Breuer" userId="9bd13e1a-af67-4f8a-9f44-317d4ca8b5a7" providerId="ADAL" clId="{26ABCA85-ED71-436F-B971-4409197A95E7}" dt="2021-11-07T19:22:21.322" v="343"/>
          <ac:spMkLst>
            <pc:docMk/>
            <pc:sldMk cId="1542497519" sldId="270"/>
            <ac:spMk id="7" creationId="{F41FDAF1-B3FC-48E9-A035-A2D7E1ADC72A}"/>
          </ac:spMkLst>
        </pc:spChg>
      </pc:sldChg>
      <pc:sldChg chg="add setBg">
        <pc:chgData name="Dide Breuer" userId="9bd13e1a-af67-4f8a-9f44-317d4ca8b5a7" providerId="ADAL" clId="{26ABCA85-ED71-436F-B971-4409197A95E7}" dt="2021-11-07T19:42:06.807" v="707"/>
        <pc:sldMkLst>
          <pc:docMk/>
          <pc:sldMk cId="3926272756" sldId="271"/>
        </pc:sldMkLst>
      </pc:sldChg>
      <pc:sldChg chg="modSp add setBg">
        <pc:chgData name="Dide Breuer" userId="9bd13e1a-af67-4f8a-9f44-317d4ca8b5a7" providerId="ADAL" clId="{26ABCA85-ED71-436F-B971-4409197A95E7}" dt="2021-11-07T19:43:13.218" v="714" actId="113"/>
        <pc:sldMkLst>
          <pc:docMk/>
          <pc:sldMk cId="1166407044" sldId="272"/>
        </pc:sldMkLst>
        <pc:spChg chg="mod">
          <ac:chgData name="Dide Breuer" userId="9bd13e1a-af67-4f8a-9f44-317d4ca8b5a7" providerId="ADAL" clId="{26ABCA85-ED71-436F-B971-4409197A95E7}" dt="2021-11-07T19:43:13.218" v="714" actId="113"/>
          <ac:spMkLst>
            <pc:docMk/>
            <pc:sldMk cId="1166407044" sldId="272"/>
            <ac:spMk id="5" creationId="{94FE1447-B19B-4CCB-9D24-273FC6D0A285}"/>
          </ac:spMkLst>
        </pc:spChg>
      </pc:sldChg>
      <pc:sldChg chg="addSp modSp new mod setBg modAnim">
        <pc:chgData name="Dide Breuer" userId="9bd13e1a-af67-4f8a-9f44-317d4ca8b5a7" providerId="ADAL" clId="{26ABCA85-ED71-436F-B971-4409197A95E7}" dt="2021-11-07T19:56:05.761" v="1389"/>
        <pc:sldMkLst>
          <pc:docMk/>
          <pc:sldMk cId="3477063962" sldId="273"/>
        </pc:sldMkLst>
        <pc:spChg chg="mod">
          <ac:chgData name="Dide Breuer" userId="9bd13e1a-af67-4f8a-9f44-317d4ca8b5a7" providerId="ADAL" clId="{26ABCA85-ED71-436F-B971-4409197A95E7}" dt="2021-11-07T19:48:31.717" v="747" actId="20577"/>
          <ac:spMkLst>
            <pc:docMk/>
            <pc:sldMk cId="3477063962" sldId="273"/>
            <ac:spMk id="2" creationId="{F57146B6-CEDC-4AC5-AB80-07ACB495710E}"/>
          </ac:spMkLst>
        </pc:spChg>
        <pc:spChg chg="mod">
          <ac:chgData name="Dide Breuer" userId="9bd13e1a-af67-4f8a-9f44-317d4ca8b5a7" providerId="ADAL" clId="{26ABCA85-ED71-436F-B971-4409197A95E7}" dt="2021-11-07T19:54:33.315" v="1199" actId="14100"/>
          <ac:spMkLst>
            <pc:docMk/>
            <pc:sldMk cId="3477063962" sldId="273"/>
            <ac:spMk id="3" creationId="{99DEAC83-EE3A-42A9-A3DF-EA490A6E2DE2}"/>
          </ac:spMkLst>
        </pc:spChg>
        <pc:spChg chg="add mod">
          <ac:chgData name="Dide Breuer" userId="9bd13e1a-af67-4f8a-9f44-317d4ca8b5a7" providerId="ADAL" clId="{26ABCA85-ED71-436F-B971-4409197A95E7}" dt="2021-11-07T19:54:29.670" v="1198" actId="14100"/>
          <ac:spMkLst>
            <pc:docMk/>
            <pc:sldMk cId="3477063962" sldId="273"/>
            <ac:spMk id="4" creationId="{BA79E9E3-3B2B-45DC-9178-94392D1E9A42}"/>
          </ac:spMkLst>
        </pc:spChg>
        <pc:spChg chg="add mod">
          <ac:chgData name="Dide Breuer" userId="9bd13e1a-af67-4f8a-9f44-317d4ca8b5a7" providerId="ADAL" clId="{26ABCA85-ED71-436F-B971-4409197A95E7}" dt="2021-11-07T19:54:26.675" v="1197" actId="14100"/>
          <ac:spMkLst>
            <pc:docMk/>
            <pc:sldMk cId="3477063962" sldId="273"/>
            <ac:spMk id="5" creationId="{95AA473F-E3F4-400F-A22D-BBBA8093AA74}"/>
          </ac:spMkLst>
        </pc:spChg>
        <pc:spChg chg="add mod">
          <ac:chgData name="Dide Breuer" userId="9bd13e1a-af67-4f8a-9f44-317d4ca8b5a7" providerId="ADAL" clId="{26ABCA85-ED71-436F-B971-4409197A95E7}" dt="2021-11-07T19:55:49.095" v="1386" actId="403"/>
          <ac:spMkLst>
            <pc:docMk/>
            <pc:sldMk cId="3477063962" sldId="273"/>
            <ac:spMk id="6" creationId="{C5279154-F37B-4AAF-B533-3672CD1D4522}"/>
          </ac:spMkLst>
        </pc:spChg>
      </pc:sldChg>
      <pc:sldMasterChg chg="setBg">
        <pc:chgData name="Dide Breuer" userId="9bd13e1a-af67-4f8a-9f44-317d4ca8b5a7" providerId="ADAL" clId="{26ABCA85-ED71-436F-B971-4409197A95E7}" dt="2021-11-07T19:20:37.373" v="289"/>
        <pc:sldMasterMkLst>
          <pc:docMk/>
          <pc:sldMasterMk cId="3204072940" sldId="2147483648"/>
        </pc:sldMasterMkLst>
      </pc:sldMasterChg>
    </pc:docChg>
  </pc:docChgLst>
  <pc:docChgLst>
    <pc:chgData name="Dirkjan van den Berg" userId="3f82a6b9-4b7f-4416-af39-f133e2addaa9" providerId="ADAL" clId="{2BCEE1DD-B41E-440F-B6D0-C9E4F19BFA54}"/>
    <pc:docChg chg="undo custSel addSld modSld sldOrd">
      <pc:chgData name="Dirkjan van den Berg" userId="3f82a6b9-4b7f-4416-af39-f133e2addaa9" providerId="ADAL" clId="{2BCEE1DD-B41E-440F-B6D0-C9E4F19BFA54}" dt="2021-11-21T19:29:16.524" v="1138"/>
      <pc:docMkLst>
        <pc:docMk/>
      </pc:docMkLst>
      <pc:sldChg chg="ord">
        <pc:chgData name="Dirkjan van den Berg" userId="3f82a6b9-4b7f-4416-af39-f133e2addaa9" providerId="ADAL" clId="{2BCEE1DD-B41E-440F-B6D0-C9E4F19BFA54}" dt="2021-11-07T21:08:29.452" v="9"/>
        <pc:sldMkLst>
          <pc:docMk/>
          <pc:sldMk cId="1134006849" sldId="256"/>
        </pc:sldMkLst>
      </pc:sldChg>
      <pc:sldChg chg="modAnim">
        <pc:chgData name="Dirkjan van den Berg" userId="3f82a6b9-4b7f-4416-af39-f133e2addaa9" providerId="ADAL" clId="{2BCEE1DD-B41E-440F-B6D0-C9E4F19BFA54}" dt="2021-11-07T21:08:11.621" v="5"/>
        <pc:sldMkLst>
          <pc:docMk/>
          <pc:sldMk cId="403332120" sldId="267"/>
        </pc:sldMkLst>
      </pc:sldChg>
      <pc:sldChg chg="ord">
        <pc:chgData name="Dirkjan van den Berg" userId="3f82a6b9-4b7f-4416-af39-f133e2addaa9" providerId="ADAL" clId="{2BCEE1DD-B41E-440F-B6D0-C9E4F19BFA54}" dt="2021-11-07T21:08:23.205" v="7"/>
        <pc:sldMkLst>
          <pc:docMk/>
          <pc:sldMk cId="1166407044" sldId="272"/>
        </pc:sldMkLst>
      </pc:sldChg>
      <pc:sldChg chg="new ord">
        <pc:chgData name="Dirkjan van den Berg" userId="3f82a6b9-4b7f-4416-af39-f133e2addaa9" providerId="ADAL" clId="{2BCEE1DD-B41E-440F-B6D0-C9E4F19BFA54}" dt="2021-11-07T21:06:53.528" v="2"/>
        <pc:sldMkLst>
          <pc:docMk/>
          <pc:sldMk cId="108095151" sldId="274"/>
        </pc:sldMkLst>
      </pc:sldChg>
      <pc:sldChg chg="addSp delSp modSp new mod modAnim">
        <pc:chgData name="Dirkjan van den Berg" userId="3f82a6b9-4b7f-4416-af39-f133e2addaa9" providerId="ADAL" clId="{2BCEE1DD-B41E-440F-B6D0-C9E4F19BFA54}" dt="2021-11-21T19:13:41.757" v="803" actId="114"/>
        <pc:sldMkLst>
          <pc:docMk/>
          <pc:sldMk cId="3665856813" sldId="275"/>
        </pc:sldMkLst>
        <pc:spChg chg="add mod">
          <ac:chgData name="Dirkjan van den Berg" userId="3f82a6b9-4b7f-4416-af39-f133e2addaa9" providerId="ADAL" clId="{2BCEE1DD-B41E-440F-B6D0-C9E4F19BFA54}" dt="2021-11-21T19:13:41.757" v="803" actId="114"/>
          <ac:spMkLst>
            <pc:docMk/>
            <pc:sldMk cId="3665856813" sldId="275"/>
            <ac:spMk id="2" creationId="{44E0BDB1-3BAB-40FF-AA51-1FBF416AF61E}"/>
          </ac:spMkLst>
        </pc:spChg>
        <pc:spChg chg="add del mod">
          <ac:chgData name="Dirkjan van den Berg" userId="3f82a6b9-4b7f-4416-af39-f133e2addaa9" providerId="ADAL" clId="{2BCEE1DD-B41E-440F-B6D0-C9E4F19BFA54}" dt="2021-11-21T18:56:12.551" v="379" actId="21"/>
          <ac:spMkLst>
            <pc:docMk/>
            <pc:sldMk cId="3665856813" sldId="275"/>
            <ac:spMk id="4" creationId="{A0DECC6F-3AAF-4AFB-91D1-F9ADB82FC348}"/>
          </ac:spMkLst>
        </pc:spChg>
        <pc:spChg chg="add del mod">
          <ac:chgData name="Dirkjan van den Berg" userId="3f82a6b9-4b7f-4416-af39-f133e2addaa9" providerId="ADAL" clId="{2BCEE1DD-B41E-440F-B6D0-C9E4F19BFA54}" dt="2021-11-21T18:45:54.663" v="73" actId="478"/>
          <ac:spMkLst>
            <pc:docMk/>
            <pc:sldMk cId="3665856813" sldId="275"/>
            <ac:spMk id="5" creationId="{7D421698-B4D2-4DD3-978D-F92FA5B5DD4D}"/>
          </ac:spMkLst>
        </pc:spChg>
        <pc:spChg chg="add del mod">
          <ac:chgData name="Dirkjan van den Berg" userId="3f82a6b9-4b7f-4416-af39-f133e2addaa9" providerId="ADAL" clId="{2BCEE1DD-B41E-440F-B6D0-C9E4F19BFA54}" dt="2021-11-21T18:56:12.551" v="379" actId="21"/>
          <ac:spMkLst>
            <pc:docMk/>
            <pc:sldMk cId="3665856813" sldId="275"/>
            <ac:spMk id="6" creationId="{D4200728-25A8-4B7E-9066-F40A260CD7E6}"/>
          </ac:spMkLst>
        </pc:spChg>
        <pc:spChg chg="add del mod">
          <ac:chgData name="Dirkjan van den Berg" userId="3f82a6b9-4b7f-4416-af39-f133e2addaa9" providerId="ADAL" clId="{2BCEE1DD-B41E-440F-B6D0-C9E4F19BFA54}" dt="2021-11-21T18:56:12.551" v="379" actId="21"/>
          <ac:spMkLst>
            <pc:docMk/>
            <pc:sldMk cId="3665856813" sldId="275"/>
            <ac:spMk id="7" creationId="{48491EC5-9123-42AB-A346-A3F0EA1BB923}"/>
          </ac:spMkLst>
        </pc:spChg>
        <pc:spChg chg="add mod">
          <ac:chgData name="Dirkjan van den Berg" userId="3f82a6b9-4b7f-4416-af39-f133e2addaa9" providerId="ADAL" clId="{2BCEE1DD-B41E-440F-B6D0-C9E4F19BFA54}" dt="2021-11-21T18:56:36.345" v="384" actId="1076"/>
          <ac:spMkLst>
            <pc:docMk/>
            <pc:sldMk cId="3665856813" sldId="275"/>
            <ac:spMk id="8" creationId="{335CBA7A-3687-4BB5-975D-E9AB1F221CB7}"/>
          </ac:spMkLst>
        </pc:spChg>
        <pc:spChg chg="add mod">
          <ac:chgData name="Dirkjan van den Berg" userId="3f82a6b9-4b7f-4416-af39-f133e2addaa9" providerId="ADAL" clId="{2BCEE1DD-B41E-440F-B6D0-C9E4F19BFA54}" dt="2021-11-21T18:56:36.345" v="384" actId="1076"/>
          <ac:spMkLst>
            <pc:docMk/>
            <pc:sldMk cId="3665856813" sldId="275"/>
            <ac:spMk id="9" creationId="{03DC6B7E-8928-4133-AA15-E44A853AEA50}"/>
          </ac:spMkLst>
        </pc:spChg>
        <pc:spChg chg="add mod">
          <ac:chgData name="Dirkjan van den Berg" userId="3f82a6b9-4b7f-4416-af39-f133e2addaa9" providerId="ADAL" clId="{2BCEE1DD-B41E-440F-B6D0-C9E4F19BFA54}" dt="2021-11-21T18:56:36.345" v="384" actId="1076"/>
          <ac:spMkLst>
            <pc:docMk/>
            <pc:sldMk cId="3665856813" sldId="275"/>
            <ac:spMk id="10" creationId="{10DB5D0D-A446-41F9-8A66-CDD4DA5EB45A}"/>
          </ac:spMkLst>
        </pc:spChg>
        <pc:spChg chg="add del mod">
          <ac:chgData name="Dirkjan van den Berg" userId="3f82a6b9-4b7f-4416-af39-f133e2addaa9" providerId="ADAL" clId="{2BCEE1DD-B41E-440F-B6D0-C9E4F19BFA54}" dt="2021-11-21T18:56:12.551" v="379" actId="21"/>
          <ac:spMkLst>
            <pc:docMk/>
            <pc:sldMk cId="3665856813" sldId="275"/>
            <ac:spMk id="12" creationId="{1A82A224-E6FA-4A24-B764-581D8CEE3BBF}"/>
          </ac:spMkLst>
        </pc:spChg>
        <pc:spChg chg="add mod">
          <ac:chgData name="Dirkjan van den Berg" userId="3f82a6b9-4b7f-4416-af39-f133e2addaa9" providerId="ADAL" clId="{2BCEE1DD-B41E-440F-B6D0-C9E4F19BFA54}" dt="2021-11-21T18:57:40.289" v="406" actId="1076"/>
          <ac:spMkLst>
            <pc:docMk/>
            <pc:sldMk cId="3665856813" sldId="275"/>
            <ac:spMk id="17" creationId="{6F9AA94D-7C6B-475D-8D6D-A8FA2CE1582E}"/>
          </ac:spMkLst>
        </pc:spChg>
        <pc:spChg chg="add mod">
          <ac:chgData name="Dirkjan van den Berg" userId="3f82a6b9-4b7f-4416-af39-f133e2addaa9" providerId="ADAL" clId="{2BCEE1DD-B41E-440F-B6D0-C9E4F19BFA54}" dt="2021-11-21T18:56:36.345" v="384" actId="1076"/>
          <ac:spMkLst>
            <pc:docMk/>
            <pc:sldMk cId="3665856813" sldId="275"/>
            <ac:spMk id="18" creationId="{D945B562-9EE1-4085-8C7A-D7D4C90DEA66}"/>
          </ac:spMkLst>
        </pc:spChg>
        <pc:spChg chg="add mod">
          <ac:chgData name="Dirkjan van den Berg" userId="3f82a6b9-4b7f-4416-af39-f133e2addaa9" providerId="ADAL" clId="{2BCEE1DD-B41E-440F-B6D0-C9E4F19BFA54}" dt="2021-11-21T18:56:36.345" v="384" actId="1076"/>
          <ac:spMkLst>
            <pc:docMk/>
            <pc:sldMk cId="3665856813" sldId="275"/>
            <ac:spMk id="19" creationId="{E08E1BE2-E6EB-4153-A571-ACA8DC385CB9}"/>
          </ac:spMkLst>
        </pc:spChg>
        <pc:spChg chg="add mod">
          <ac:chgData name="Dirkjan van den Berg" userId="3f82a6b9-4b7f-4416-af39-f133e2addaa9" providerId="ADAL" clId="{2BCEE1DD-B41E-440F-B6D0-C9E4F19BFA54}" dt="2021-11-21T18:58:35.732" v="430" actId="1076"/>
          <ac:spMkLst>
            <pc:docMk/>
            <pc:sldMk cId="3665856813" sldId="275"/>
            <ac:spMk id="21" creationId="{8D4B0897-A61B-4C48-9E83-00F7C08987C3}"/>
          </ac:spMkLst>
        </pc:spChg>
        <pc:spChg chg="add mod">
          <ac:chgData name="Dirkjan van den Berg" userId="3f82a6b9-4b7f-4416-af39-f133e2addaa9" providerId="ADAL" clId="{2BCEE1DD-B41E-440F-B6D0-C9E4F19BFA54}" dt="2021-11-21T18:59:11.615" v="479" actId="20577"/>
          <ac:spMkLst>
            <pc:docMk/>
            <pc:sldMk cId="3665856813" sldId="275"/>
            <ac:spMk id="22" creationId="{346A9CC5-E1B1-4A77-B0BA-834BB3BC24FE}"/>
          </ac:spMkLst>
        </pc:spChg>
        <pc:spChg chg="add mod">
          <ac:chgData name="Dirkjan van den Berg" userId="3f82a6b9-4b7f-4416-af39-f133e2addaa9" providerId="ADAL" clId="{2BCEE1DD-B41E-440F-B6D0-C9E4F19BFA54}" dt="2021-11-21T18:59:30.808" v="499" actId="20577"/>
          <ac:spMkLst>
            <pc:docMk/>
            <pc:sldMk cId="3665856813" sldId="275"/>
            <ac:spMk id="23" creationId="{B67E8663-51B1-4A0D-8CDB-DEDFB5E8BB43}"/>
          </ac:spMkLst>
        </pc:spChg>
        <pc:spChg chg="add del mod">
          <ac:chgData name="Dirkjan van den Berg" userId="3f82a6b9-4b7f-4416-af39-f133e2addaa9" providerId="ADAL" clId="{2BCEE1DD-B41E-440F-B6D0-C9E4F19BFA54}" dt="2021-11-21T18:59:36.167" v="501"/>
          <ac:spMkLst>
            <pc:docMk/>
            <pc:sldMk cId="3665856813" sldId="275"/>
            <ac:spMk id="24" creationId="{B82A8861-1F15-44C8-A138-C3DED1FB00BE}"/>
          </ac:spMkLst>
        </pc:spChg>
        <pc:spChg chg="add mod">
          <ac:chgData name="Dirkjan van den Berg" userId="3f82a6b9-4b7f-4416-af39-f133e2addaa9" providerId="ADAL" clId="{2BCEE1DD-B41E-440F-B6D0-C9E4F19BFA54}" dt="2021-11-21T18:59:54.115" v="519" actId="114"/>
          <ac:spMkLst>
            <pc:docMk/>
            <pc:sldMk cId="3665856813" sldId="275"/>
            <ac:spMk id="25" creationId="{5D2751C5-1E65-4D28-A168-AE4D8646EAFB}"/>
          </ac:spMkLst>
        </pc:spChg>
        <pc:spChg chg="add mod">
          <ac:chgData name="Dirkjan van den Berg" userId="3f82a6b9-4b7f-4416-af39-f133e2addaa9" providerId="ADAL" clId="{2BCEE1DD-B41E-440F-B6D0-C9E4F19BFA54}" dt="2021-11-21T19:00:06.310" v="525" actId="20577"/>
          <ac:spMkLst>
            <pc:docMk/>
            <pc:sldMk cId="3665856813" sldId="275"/>
            <ac:spMk id="26" creationId="{081F8F80-04F5-4582-8BC8-67C94BB30B4D}"/>
          </ac:spMkLst>
        </pc:spChg>
        <pc:spChg chg="add mod">
          <ac:chgData name="Dirkjan van den Berg" userId="3f82a6b9-4b7f-4416-af39-f133e2addaa9" providerId="ADAL" clId="{2BCEE1DD-B41E-440F-B6D0-C9E4F19BFA54}" dt="2021-11-21T19:00:16.977" v="531" actId="20577"/>
          <ac:spMkLst>
            <pc:docMk/>
            <pc:sldMk cId="3665856813" sldId="275"/>
            <ac:spMk id="27" creationId="{3AED8E1B-6EBD-4D0F-8306-54772A42B7C1}"/>
          </ac:spMkLst>
        </pc:spChg>
        <pc:spChg chg="add mod">
          <ac:chgData name="Dirkjan van den Berg" userId="3f82a6b9-4b7f-4416-af39-f133e2addaa9" providerId="ADAL" clId="{2BCEE1DD-B41E-440F-B6D0-C9E4F19BFA54}" dt="2021-11-21T19:06:49.080" v="655" actId="114"/>
          <ac:spMkLst>
            <pc:docMk/>
            <pc:sldMk cId="3665856813" sldId="275"/>
            <ac:spMk id="28" creationId="{3608750C-1658-4D0B-897E-C22D6387615C}"/>
          </ac:spMkLst>
        </pc:spChg>
        <pc:spChg chg="add mod">
          <ac:chgData name="Dirkjan van den Berg" userId="3f82a6b9-4b7f-4416-af39-f133e2addaa9" providerId="ADAL" clId="{2BCEE1DD-B41E-440F-B6D0-C9E4F19BFA54}" dt="2021-11-21T19:06:51.552" v="656" actId="114"/>
          <ac:spMkLst>
            <pc:docMk/>
            <pc:sldMk cId="3665856813" sldId="275"/>
            <ac:spMk id="29" creationId="{BCD15783-5FC8-4D27-92E6-954056D9D6EA}"/>
          </ac:spMkLst>
        </pc:spChg>
        <pc:spChg chg="add mod">
          <ac:chgData name="Dirkjan van den Berg" userId="3f82a6b9-4b7f-4416-af39-f133e2addaa9" providerId="ADAL" clId="{2BCEE1DD-B41E-440F-B6D0-C9E4F19BFA54}" dt="2021-11-21T19:08:58.297" v="662" actId="693"/>
          <ac:spMkLst>
            <pc:docMk/>
            <pc:sldMk cId="3665856813" sldId="275"/>
            <ac:spMk id="32" creationId="{228CFEDD-9276-40E8-B722-F32B790B5623}"/>
          </ac:spMkLst>
        </pc:spChg>
        <pc:picChg chg="add mod">
          <ac:chgData name="Dirkjan van den Berg" userId="3f82a6b9-4b7f-4416-af39-f133e2addaa9" providerId="ADAL" clId="{2BCEE1DD-B41E-440F-B6D0-C9E4F19BFA54}" dt="2021-11-21T19:03:03.786" v="640" actId="167"/>
          <ac:picMkLst>
            <pc:docMk/>
            <pc:sldMk cId="3665856813" sldId="275"/>
            <ac:picMk id="3" creationId="{8E27B5FA-97AB-4313-8022-465F12CFB3D6}"/>
          </ac:picMkLst>
        </pc:picChg>
        <pc:picChg chg="add mod">
          <ac:chgData name="Dirkjan van den Berg" userId="3f82a6b9-4b7f-4416-af39-f133e2addaa9" providerId="ADAL" clId="{2BCEE1DD-B41E-440F-B6D0-C9E4F19BFA54}" dt="2021-11-21T18:56:36.345" v="384" actId="1076"/>
          <ac:picMkLst>
            <pc:docMk/>
            <pc:sldMk cId="3665856813" sldId="275"/>
            <ac:picMk id="13" creationId="{2C8D35AF-574B-4E11-9239-6950A56D4B09}"/>
          </ac:picMkLst>
        </pc:picChg>
        <pc:picChg chg="add mod">
          <ac:chgData name="Dirkjan van den Berg" userId="3f82a6b9-4b7f-4416-af39-f133e2addaa9" providerId="ADAL" clId="{2BCEE1DD-B41E-440F-B6D0-C9E4F19BFA54}" dt="2021-11-21T18:56:36.345" v="384" actId="1076"/>
          <ac:picMkLst>
            <pc:docMk/>
            <pc:sldMk cId="3665856813" sldId="275"/>
            <ac:picMk id="14" creationId="{C7478B46-F6DF-48C0-B2BE-589CBD48C901}"/>
          </ac:picMkLst>
        </pc:picChg>
        <pc:picChg chg="add mod">
          <ac:chgData name="Dirkjan van den Berg" userId="3f82a6b9-4b7f-4416-af39-f133e2addaa9" providerId="ADAL" clId="{2BCEE1DD-B41E-440F-B6D0-C9E4F19BFA54}" dt="2021-11-21T18:56:36.345" v="384" actId="1076"/>
          <ac:picMkLst>
            <pc:docMk/>
            <pc:sldMk cId="3665856813" sldId="275"/>
            <ac:picMk id="15" creationId="{6FD49A0F-AEB5-480D-9BFA-C04793F0A6EC}"/>
          </ac:picMkLst>
        </pc:picChg>
        <pc:picChg chg="add mod">
          <ac:chgData name="Dirkjan van den Berg" userId="3f82a6b9-4b7f-4416-af39-f133e2addaa9" providerId="ADAL" clId="{2BCEE1DD-B41E-440F-B6D0-C9E4F19BFA54}" dt="2021-11-21T18:56:36.345" v="384" actId="1076"/>
          <ac:picMkLst>
            <pc:docMk/>
            <pc:sldMk cId="3665856813" sldId="275"/>
            <ac:picMk id="16" creationId="{66A22885-453D-4335-83A7-72E3636CA966}"/>
          </ac:picMkLst>
        </pc:picChg>
        <pc:picChg chg="add mod">
          <ac:chgData name="Dirkjan van den Berg" userId="3f82a6b9-4b7f-4416-af39-f133e2addaa9" providerId="ADAL" clId="{2BCEE1DD-B41E-440F-B6D0-C9E4F19BFA54}" dt="2021-11-21T18:58:35.732" v="430" actId="1076"/>
          <ac:picMkLst>
            <pc:docMk/>
            <pc:sldMk cId="3665856813" sldId="275"/>
            <ac:picMk id="20" creationId="{657F6EE7-8ED7-4593-9C6D-4B5865F1D285}"/>
          </ac:picMkLst>
        </pc:picChg>
        <pc:picChg chg="add mod ord">
          <ac:chgData name="Dirkjan van den Berg" userId="3f82a6b9-4b7f-4416-af39-f133e2addaa9" providerId="ADAL" clId="{2BCEE1DD-B41E-440F-B6D0-C9E4F19BFA54}" dt="2021-11-21T19:05:32.271" v="647" actId="166"/>
          <ac:picMkLst>
            <pc:docMk/>
            <pc:sldMk cId="3665856813" sldId="275"/>
            <ac:picMk id="31" creationId="{62F22365-E598-426E-B3C1-2F085FEC399B}"/>
          </ac:picMkLst>
        </pc:picChg>
      </pc:sldChg>
      <pc:sldChg chg="addSp modSp new mod modAnim">
        <pc:chgData name="Dirkjan van den Berg" userId="3f82a6b9-4b7f-4416-af39-f133e2addaa9" providerId="ADAL" clId="{2BCEE1DD-B41E-440F-B6D0-C9E4F19BFA54}" dt="2021-11-21T19:13:50.459" v="819" actId="114"/>
        <pc:sldMkLst>
          <pc:docMk/>
          <pc:sldMk cId="2298995304" sldId="276"/>
        </pc:sldMkLst>
        <pc:spChg chg="add mod">
          <ac:chgData name="Dirkjan van den Berg" userId="3f82a6b9-4b7f-4416-af39-f133e2addaa9" providerId="ADAL" clId="{2BCEE1DD-B41E-440F-B6D0-C9E4F19BFA54}" dt="2021-11-21T19:09:32.845" v="669" actId="1076"/>
          <ac:spMkLst>
            <pc:docMk/>
            <pc:sldMk cId="2298995304" sldId="276"/>
            <ac:spMk id="2" creationId="{4D80C40E-BF80-4444-AFD7-58C2BD319D92}"/>
          </ac:spMkLst>
        </pc:spChg>
        <pc:spChg chg="add mod">
          <ac:chgData name="Dirkjan van den Berg" userId="3f82a6b9-4b7f-4416-af39-f133e2addaa9" providerId="ADAL" clId="{2BCEE1DD-B41E-440F-B6D0-C9E4F19BFA54}" dt="2021-11-21T19:09:32.845" v="669" actId="1076"/>
          <ac:spMkLst>
            <pc:docMk/>
            <pc:sldMk cId="2298995304" sldId="276"/>
            <ac:spMk id="3" creationId="{FEC08253-8E29-4C3D-ADCC-CF24D90A4106}"/>
          </ac:spMkLst>
        </pc:spChg>
        <pc:spChg chg="add mod">
          <ac:chgData name="Dirkjan van den Berg" userId="3f82a6b9-4b7f-4416-af39-f133e2addaa9" providerId="ADAL" clId="{2BCEE1DD-B41E-440F-B6D0-C9E4F19BFA54}" dt="2021-11-21T19:09:32.845" v="669" actId="1076"/>
          <ac:spMkLst>
            <pc:docMk/>
            <pc:sldMk cId="2298995304" sldId="276"/>
            <ac:spMk id="4" creationId="{724381ED-A7D1-49AD-9BAD-1B2324009522}"/>
          </ac:spMkLst>
        </pc:spChg>
        <pc:spChg chg="add mod">
          <ac:chgData name="Dirkjan van den Berg" userId="3f82a6b9-4b7f-4416-af39-f133e2addaa9" providerId="ADAL" clId="{2BCEE1DD-B41E-440F-B6D0-C9E4F19BFA54}" dt="2021-11-21T19:09:46.588" v="670" actId="1076"/>
          <ac:spMkLst>
            <pc:docMk/>
            <pc:sldMk cId="2298995304" sldId="276"/>
            <ac:spMk id="5" creationId="{0A8949C2-42E9-4ED1-812B-9964ED10D42B}"/>
          </ac:spMkLst>
        </pc:spChg>
        <pc:spChg chg="add mod">
          <ac:chgData name="Dirkjan van den Berg" userId="3f82a6b9-4b7f-4416-af39-f133e2addaa9" providerId="ADAL" clId="{2BCEE1DD-B41E-440F-B6D0-C9E4F19BFA54}" dt="2021-11-21T19:13:50.459" v="819" actId="114"/>
          <ac:spMkLst>
            <pc:docMk/>
            <pc:sldMk cId="2298995304" sldId="276"/>
            <ac:spMk id="7" creationId="{86E3B877-2410-4534-B3BB-6B1230DEE2AA}"/>
          </ac:spMkLst>
        </pc:spChg>
        <pc:spChg chg="add mod">
          <ac:chgData name="Dirkjan van den Berg" userId="3f82a6b9-4b7f-4416-af39-f133e2addaa9" providerId="ADAL" clId="{2BCEE1DD-B41E-440F-B6D0-C9E4F19BFA54}" dt="2021-11-21T19:12:26.032" v="783" actId="1076"/>
          <ac:spMkLst>
            <pc:docMk/>
            <pc:sldMk cId="2298995304" sldId="276"/>
            <ac:spMk id="8" creationId="{A44EFC83-ABDC-4BCF-87AD-75F3882FB4A6}"/>
          </ac:spMkLst>
        </pc:spChg>
        <pc:spChg chg="add mod">
          <ac:chgData name="Dirkjan van den Berg" userId="3f82a6b9-4b7f-4416-af39-f133e2addaa9" providerId="ADAL" clId="{2BCEE1DD-B41E-440F-B6D0-C9E4F19BFA54}" dt="2021-11-21T19:12:17.567" v="781" actId="1076"/>
          <ac:spMkLst>
            <pc:docMk/>
            <pc:sldMk cId="2298995304" sldId="276"/>
            <ac:spMk id="10" creationId="{F0D3CE3B-4FB4-4650-B3EB-4242639E9367}"/>
          </ac:spMkLst>
        </pc:spChg>
        <pc:picChg chg="add mod">
          <ac:chgData name="Dirkjan van den Berg" userId="3f82a6b9-4b7f-4416-af39-f133e2addaa9" providerId="ADAL" clId="{2BCEE1DD-B41E-440F-B6D0-C9E4F19BFA54}" dt="2021-11-21T18:56:25.770" v="383" actId="167"/>
          <ac:picMkLst>
            <pc:docMk/>
            <pc:sldMk cId="2298995304" sldId="276"/>
            <ac:picMk id="6" creationId="{8D48233D-2C67-49CB-8D15-44E37EF3ECAE}"/>
          </ac:picMkLst>
        </pc:picChg>
      </pc:sldChg>
      <pc:sldChg chg="addSp modSp new mod modAnim">
        <pc:chgData name="Dirkjan van den Berg" userId="3f82a6b9-4b7f-4416-af39-f133e2addaa9" providerId="ADAL" clId="{2BCEE1DD-B41E-440F-B6D0-C9E4F19BFA54}" dt="2021-11-21T19:24:28.187" v="1037" actId="14100"/>
        <pc:sldMkLst>
          <pc:docMk/>
          <pc:sldMk cId="1967986888" sldId="277"/>
        </pc:sldMkLst>
        <pc:spChg chg="add mod">
          <ac:chgData name="Dirkjan van den Berg" userId="3f82a6b9-4b7f-4416-af39-f133e2addaa9" providerId="ADAL" clId="{2BCEE1DD-B41E-440F-B6D0-C9E4F19BFA54}" dt="2021-11-21T19:23:12.092" v="1025" actId="113"/>
          <ac:spMkLst>
            <pc:docMk/>
            <pc:sldMk cId="1967986888" sldId="277"/>
            <ac:spMk id="2" creationId="{41DE2547-1988-44B8-8635-9CD20C4446CF}"/>
          </ac:spMkLst>
        </pc:spChg>
        <pc:spChg chg="add mod">
          <ac:chgData name="Dirkjan van den Berg" userId="3f82a6b9-4b7f-4416-af39-f133e2addaa9" providerId="ADAL" clId="{2BCEE1DD-B41E-440F-B6D0-C9E4F19BFA54}" dt="2021-11-21T19:24:28.187" v="1037" actId="14100"/>
          <ac:spMkLst>
            <pc:docMk/>
            <pc:sldMk cId="1967986888" sldId="277"/>
            <ac:spMk id="9" creationId="{B68890B2-E3C2-44CB-B44A-DCEDEA54C5D8}"/>
          </ac:spMkLst>
        </pc:spChg>
        <pc:spChg chg="add mod">
          <ac:chgData name="Dirkjan van den Berg" userId="3f82a6b9-4b7f-4416-af39-f133e2addaa9" providerId="ADAL" clId="{2BCEE1DD-B41E-440F-B6D0-C9E4F19BFA54}" dt="2021-11-21T19:22:36.310" v="974" actId="114"/>
          <ac:spMkLst>
            <pc:docMk/>
            <pc:sldMk cId="1967986888" sldId="277"/>
            <ac:spMk id="10" creationId="{0E888159-9880-4086-B22E-B90B365514A4}"/>
          </ac:spMkLst>
        </pc:spChg>
        <pc:picChg chg="add mod">
          <ac:chgData name="Dirkjan van den Berg" userId="3f82a6b9-4b7f-4416-af39-f133e2addaa9" providerId="ADAL" clId="{2BCEE1DD-B41E-440F-B6D0-C9E4F19BFA54}" dt="2021-11-21T19:21:19.370" v="891" actId="14100"/>
          <ac:picMkLst>
            <pc:docMk/>
            <pc:sldMk cId="1967986888" sldId="277"/>
            <ac:picMk id="4" creationId="{780293FE-375B-4351-9BF1-04ED89259AB4}"/>
          </ac:picMkLst>
        </pc:picChg>
        <pc:picChg chg="add mod">
          <ac:chgData name="Dirkjan van den Berg" userId="3f82a6b9-4b7f-4416-af39-f133e2addaa9" providerId="ADAL" clId="{2BCEE1DD-B41E-440F-B6D0-C9E4F19BFA54}" dt="2021-11-21T19:20:36.616" v="880" actId="1076"/>
          <ac:picMkLst>
            <pc:docMk/>
            <pc:sldMk cId="1967986888" sldId="277"/>
            <ac:picMk id="6" creationId="{08571B36-987A-4F07-B7F2-52EE0EA5EF64}"/>
          </ac:picMkLst>
        </pc:picChg>
        <pc:picChg chg="add mod">
          <ac:chgData name="Dirkjan van den Berg" userId="3f82a6b9-4b7f-4416-af39-f133e2addaa9" providerId="ADAL" clId="{2BCEE1DD-B41E-440F-B6D0-C9E4F19BFA54}" dt="2021-11-21T19:21:06.138" v="887" actId="14100"/>
          <ac:picMkLst>
            <pc:docMk/>
            <pc:sldMk cId="1967986888" sldId="277"/>
            <ac:picMk id="8" creationId="{7B1168CC-422C-4E34-AF87-D42DB6A2B401}"/>
          </ac:picMkLst>
        </pc:picChg>
      </pc:sldChg>
      <pc:sldChg chg="addSp delSp modSp add mod delAnim modAnim">
        <pc:chgData name="Dirkjan van den Berg" userId="3f82a6b9-4b7f-4416-af39-f133e2addaa9" providerId="ADAL" clId="{2BCEE1DD-B41E-440F-B6D0-C9E4F19BFA54}" dt="2021-11-21T19:29:16.524" v="1138"/>
        <pc:sldMkLst>
          <pc:docMk/>
          <pc:sldMk cId="1642976856" sldId="278"/>
        </pc:sldMkLst>
        <pc:spChg chg="mod">
          <ac:chgData name="Dirkjan van den Berg" userId="3f82a6b9-4b7f-4416-af39-f133e2addaa9" providerId="ADAL" clId="{2BCEE1DD-B41E-440F-B6D0-C9E4F19BFA54}" dt="2021-11-21T19:25:50.439" v="1079" actId="1076"/>
          <ac:spMkLst>
            <pc:docMk/>
            <pc:sldMk cId="1642976856" sldId="278"/>
            <ac:spMk id="9" creationId="{B68890B2-E3C2-44CB-B44A-DCEDEA54C5D8}"/>
          </ac:spMkLst>
        </pc:spChg>
        <pc:spChg chg="del">
          <ac:chgData name="Dirkjan van den Berg" userId="3f82a6b9-4b7f-4416-af39-f133e2addaa9" providerId="ADAL" clId="{2BCEE1DD-B41E-440F-B6D0-C9E4F19BFA54}" dt="2021-11-21T19:25:54.729" v="1082" actId="478"/>
          <ac:spMkLst>
            <pc:docMk/>
            <pc:sldMk cId="1642976856" sldId="278"/>
            <ac:spMk id="10" creationId="{0E888159-9880-4086-B22E-B90B365514A4}"/>
          </ac:spMkLst>
        </pc:spChg>
        <pc:spChg chg="add mod">
          <ac:chgData name="Dirkjan van den Berg" userId="3f82a6b9-4b7f-4416-af39-f133e2addaa9" providerId="ADAL" clId="{2BCEE1DD-B41E-440F-B6D0-C9E4F19BFA54}" dt="2021-11-21T19:27:43.604" v="1136" actId="1076"/>
          <ac:spMkLst>
            <pc:docMk/>
            <pc:sldMk cId="1642976856" sldId="278"/>
            <ac:spMk id="11" creationId="{386FA1E0-61BC-4DCE-9CE2-34430B874C07}"/>
          </ac:spMkLst>
        </pc:spChg>
        <pc:picChg chg="del">
          <ac:chgData name="Dirkjan van den Berg" userId="3f82a6b9-4b7f-4416-af39-f133e2addaa9" providerId="ADAL" clId="{2BCEE1DD-B41E-440F-B6D0-C9E4F19BFA54}" dt="2021-11-21T19:25:19.577" v="1072" actId="478"/>
          <ac:picMkLst>
            <pc:docMk/>
            <pc:sldMk cId="1642976856" sldId="278"/>
            <ac:picMk id="4" creationId="{780293FE-375B-4351-9BF1-04ED89259AB4}"/>
          </ac:picMkLst>
        </pc:picChg>
        <pc:picChg chg="add mod ord">
          <ac:chgData name="Dirkjan van den Berg" userId="3f82a6b9-4b7f-4416-af39-f133e2addaa9" providerId="ADAL" clId="{2BCEE1DD-B41E-440F-B6D0-C9E4F19BFA54}" dt="2021-11-21T19:29:08.061" v="1137" actId="14100"/>
          <ac:picMkLst>
            <pc:docMk/>
            <pc:sldMk cId="1642976856" sldId="278"/>
            <ac:picMk id="5" creationId="{CA74699E-FBE2-436C-A644-0B97AFDC4C33}"/>
          </ac:picMkLst>
        </pc:picChg>
        <pc:picChg chg="del">
          <ac:chgData name="Dirkjan van den Berg" userId="3f82a6b9-4b7f-4416-af39-f133e2addaa9" providerId="ADAL" clId="{2BCEE1DD-B41E-440F-B6D0-C9E4F19BFA54}" dt="2021-11-21T19:25:52.673" v="1081" actId="478"/>
          <ac:picMkLst>
            <pc:docMk/>
            <pc:sldMk cId="1642976856" sldId="278"/>
            <ac:picMk id="6" creationId="{08571B36-987A-4F07-B7F2-52EE0EA5EF64}"/>
          </ac:picMkLst>
        </pc:picChg>
        <pc:picChg chg="del">
          <ac:chgData name="Dirkjan van den Berg" userId="3f82a6b9-4b7f-4416-af39-f133e2addaa9" providerId="ADAL" clId="{2BCEE1DD-B41E-440F-B6D0-C9E4F19BFA54}" dt="2021-11-21T19:25:51.578" v="1080" actId="478"/>
          <ac:picMkLst>
            <pc:docMk/>
            <pc:sldMk cId="1642976856" sldId="278"/>
            <ac:picMk id="8" creationId="{7B1168CC-422C-4E34-AF87-D42DB6A2B401}"/>
          </ac:picMkLst>
        </pc:picChg>
      </pc:sldChg>
    </pc:docChg>
  </pc:docChgLst>
  <pc:docChgLst>
    <pc:chgData name="Dide Breuer" userId="9bd13e1a-af67-4f8a-9f44-317d4ca8b5a7" providerId="ADAL" clId="{DB6A19D9-35A1-4969-BF4F-DBA3BA996D9A}"/>
    <pc:docChg chg="custSel modSld">
      <pc:chgData name="Dide Breuer" userId="9bd13e1a-af67-4f8a-9f44-317d4ca8b5a7" providerId="ADAL" clId="{DB6A19D9-35A1-4969-BF4F-DBA3BA996D9A}" dt="2021-07-08T11:25:09.215" v="288" actId="20577"/>
      <pc:docMkLst>
        <pc:docMk/>
      </pc:docMkLst>
      <pc:sldChg chg="modSp mod">
        <pc:chgData name="Dide Breuer" userId="9bd13e1a-af67-4f8a-9f44-317d4ca8b5a7" providerId="ADAL" clId="{DB6A19D9-35A1-4969-BF4F-DBA3BA996D9A}" dt="2021-07-06T20:29:52.943" v="10" actId="20577"/>
        <pc:sldMkLst>
          <pc:docMk/>
          <pc:sldMk cId="1134006849" sldId="256"/>
        </pc:sldMkLst>
        <pc:spChg chg="mod">
          <ac:chgData name="Dide Breuer" userId="9bd13e1a-af67-4f8a-9f44-317d4ca8b5a7" providerId="ADAL" clId="{DB6A19D9-35A1-4969-BF4F-DBA3BA996D9A}" dt="2021-07-06T20:29:52.943" v="10" actId="20577"/>
          <ac:spMkLst>
            <pc:docMk/>
            <pc:sldMk cId="1134006849" sldId="256"/>
            <ac:spMk id="3" creationId="{9BAE31C2-8026-4DA7-B19B-0DB18D47BEF3}"/>
          </ac:spMkLst>
        </pc:spChg>
      </pc:sldChg>
      <pc:sldChg chg="modSp mod">
        <pc:chgData name="Dide Breuer" userId="9bd13e1a-af67-4f8a-9f44-317d4ca8b5a7" providerId="ADAL" clId="{DB6A19D9-35A1-4969-BF4F-DBA3BA996D9A}" dt="2021-07-08T11:25:09.215" v="288" actId="20577"/>
        <pc:sldMkLst>
          <pc:docMk/>
          <pc:sldMk cId="1393271037" sldId="257"/>
        </pc:sldMkLst>
        <pc:spChg chg="mod">
          <ac:chgData name="Dide Breuer" userId="9bd13e1a-af67-4f8a-9f44-317d4ca8b5a7" providerId="ADAL" clId="{DB6A19D9-35A1-4969-BF4F-DBA3BA996D9A}" dt="2021-07-06T20:29:40.194" v="9" actId="5793"/>
          <ac:spMkLst>
            <pc:docMk/>
            <pc:sldMk cId="1393271037" sldId="257"/>
            <ac:spMk id="2" creationId="{F0B07B65-09B9-43AF-835D-92CB5F3C707A}"/>
          </ac:spMkLst>
        </pc:spChg>
        <pc:spChg chg="mod">
          <ac:chgData name="Dide Breuer" userId="9bd13e1a-af67-4f8a-9f44-317d4ca8b5a7" providerId="ADAL" clId="{DB6A19D9-35A1-4969-BF4F-DBA3BA996D9A}" dt="2021-07-08T11:25:09.215" v="288" actId="20577"/>
          <ac:spMkLst>
            <pc:docMk/>
            <pc:sldMk cId="1393271037" sldId="257"/>
            <ac:spMk id="3" creationId="{12AA5766-3923-40FA-A55E-764CCBE77D6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FE3B-76CA-4CEC-9C1E-522612E5AD59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C949-DA6B-4E23-90E1-EE4335464C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262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FE3B-76CA-4CEC-9C1E-522612E5AD59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C949-DA6B-4E23-90E1-EE4335464C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6433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FE3B-76CA-4CEC-9C1E-522612E5AD59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C949-DA6B-4E23-90E1-EE4335464C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3953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FE3B-76CA-4CEC-9C1E-522612E5AD59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C949-DA6B-4E23-90E1-EE4335464C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2753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FE3B-76CA-4CEC-9C1E-522612E5AD59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C949-DA6B-4E23-90E1-EE4335464C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6704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FE3B-76CA-4CEC-9C1E-522612E5AD59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C949-DA6B-4E23-90E1-EE4335464C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199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FE3B-76CA-4CEC-9C1E-522612E5AD59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C949-DA6B-4E23-90E1-EE4335464C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6204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FE3B-76CA-4CEC-9C1E-522612E5AD59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C949-DA6B-4E23-90E1-EE4335464C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532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FE3B-76CA-4CEC-9C1E-522612E5AD59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C949-DA6B-4E23-90E1-EE4335464C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2841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FE3B-76CA-4CEC-9C1E-522612E5AD59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C949-DA6B-4E23-90E1-EE4335464C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703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FE3B-76CA-4CEC-9C1E-522612E5AD59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C949-DA6B-4E23-90E1-EE4335464C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81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FE3B-76CA-4CEC-9C1E-522612E5AD59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C949-DA6B-4E23-90E1-EE4335464C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4095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FE3B-76CA-4CEC-9C1E-522612E5AD59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C949-DA6B-4E23-90E1-EE4335464C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1764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FE3B-76CA-4CEC-9C1E-522612E5AD59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C949-DA6B-4E23-90E1-EE4335464C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0302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FE3B-76CA-4CEC-9C1E-522612E5AD59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C949-DA6B-4E23-90E1-EE4335464C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9113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FE3B-76CA-4CEC-9C1E-522612E5AD59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C949-DA6B-4E23-90E1-EE4335464C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6451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FE3B-76CA-4CEC-9C1E-522612E5AD59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C949-DA6B-4E23-90E1-EE4335464C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807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FE3B-76CA-4CEC-9C1E-522612E5AD59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C949-DA6B-4E23-90E1-EE4335464C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637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FE3B-76CA-4CEC-9C1E-522612E5AD59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C949-DA6B-4E23-90E1-EE4335464C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235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FE3B-76CA-4CEC-9C1E-522612E5AD59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C949-DA6B-4E23-90E1-EE4335464C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573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FE3B-76CA-4CEC-9C1E-522612E5AD59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C949-DA6B-4E23-90E1-EE4335464C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9302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FE3B-76CA-4CEC-9C1E-522612E5AD59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C949-DA6B-4E23-90E1-EE4335464C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93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7FE3B-76CA-4CEC-9C1E-522612E5AD59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1C949-DA6B-4E23-90E1-EE4335464C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5651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7FE3B-76CA-4CEC-9C1E-522612E5AD59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1C949-DA6B-4E23-90E1-EE4335464C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951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95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41DE2547-1988-44B8-8635-9CD20C4446CF}"/>
              </a:ext>
            </a:extLst>
          </p:cNvPr>
          <p:cNvSpPr/>
          <p:nvPr/>
        </p:nvSpPr>
        <p:spPr>
          <a:xfrm>
            <a:off x="0" y="87139"/>
            <a:ext cx="12192000" cy="997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i="1" dirty="0"/>
              <a:t>verschillen in macht, aanzien en bezit </a:t>
            </a:r>
            <a:r>
              <a:rPr lang="nl-NL" sz="3200" i="1" dirty="0"/>
              <a:t>(§1.5)</a:t>
            </a:r>
            <a:endParaRPr lang="nl-NL" sz="2400" dirty="0"/>
          </a:p>
        </p:txBody>
      </p:sp>
      <p:pic>
        <p:nvPicPr>
          <p:cNvPr id="4" name="Afbeelding 3" descr="Afbeelding met tekst, buiten, verschillende&#10;&#10;Automatisch gegenereerde beschrijving">
            <a:extLst>
              <a:ext uri="{FF2B5EF4-FFF2-40B4-BE49-F238E27FC236}">
                <a16:creationId xmlns:a16="http://schemas.microsoft.com/office/drawing/2014/main" id="{780293FE-375B-4351-9BF1-04ED89259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374" y="1311964"/>
            <a:ext cx="7868681" cy="5458897"/>
          </a:xfrm>
          <a:prstGeom prst="rect">
            <a:avLst/>
          </a:prstGeom>
        </p:spPr>
      </p:pic>
      <p:pic>
        <p:nvPicPr>
          <p:cNvPr id="6" name="Afbeelding 5" descr="Afbeelding met buiten, steen&#10;&#10;Automatisch gegenereerde beschrijving">
            <a:extLst>
              <a:ext uri="{FF2B5EF4-FFF2-40B4-BE49-F238E27FC236}">
                <a16:creationId xmlns:a16="http://schemas.microsoft.com/office/drawing/2014/main" id="{08571B36-987A-4F07-B7F2-52EE0EA5E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4" y="1311964"/>
            <a:ext cx="3543041" cy="4860235"/>
          </a:xfrm>
          <a:prstGeom prst="rect">
            <a:avLst/>
          </a:prstGeom>
        </p:spPr>
      </p:pic>
      <p:pic>
        <p:nvPicPr>
          <p:cNvPr id="8" name="Afbeelding 7" descr="Afbeelding met buiten, gras, boom, hout&#10;&#10;Automatisch gegenereerde beschrijving">
            <a:extLst>
              <a:ext uri="{FF2B5EF4-FFF2-40B4-BE49-F238E27FC236}">
                <a16:creationId xmlns:a16="http://schemas.microsoft.com/office/drawing/2014/main" id="{7B1168CC-422C-4E34-AF87-D42DB6A2B4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4" y="1298972"/>
            <a:ext cx="3543041" cy="4909438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B68890B2-E3C2-44CB-B44A-DCEDEA54C5D8}"/>
              </a:ext>
            </a:extLst>
          </p:cNvPr>
          <p:cNvSpPr/>
          <p:nvPr/>
        </p:nvSpPr>
        <p:spPr>
          <a:xfrm>
            <a:off x="5421745" y="1394691"/>
            <a:ext cx="6086763" cy="489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Jager-verzamelaars, weinig verschil in, </a:t>
            </a:r>
            <a:r>
              <a:rPr lang="nl-NL" b="1" dirty="0"/>
              <a:t>aanzien, macht </a:t>
            </a:r>
            <a:r>
              <a:rPr lang="nl-NL" dirty="0"/>
              <a:t>en</a:t>
            </a:r>
            <a:r>
              <a:rPr lang="nl-NL" b="1" dirty="0"/>
              <a:t> bezit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0E888159-9880-4086-B22E-B90B365514A4}"/>
              </a:ext>
            </a:extLst>
          </p:cNvPr>
          <p:cNvSpPr/>
          <p:nvPr/>
        </p:nvSpPr>
        <p:spPr>
          <a:xfrm>
            <a:off x="93024" y="6281334"/>
            <a:ext cx="3543041" cy="489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i="1" dirty="0"/>
              <a:t>De hoofdman van </a:t>
            </a:r>
            <a:r>
              <a:rPr lang="nl-NL" i="1" dirty="0" err="1"/>
              <a:t>Swifterband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196798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gras, buiten, veld&#10;&#10;Automatisch gegenereerde beschrijving">
            <a:extLst>
              <a:ext uri="{FF2B5EF4-FFF2-40B4-BE49-F238E27FC236}">
                <a16:creationId xmlns:a16="http://schemas.microsoft.com/office/drawing/2014/main" id="{CA74699E-FBE2-436C-A644-0B97AFDC4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36" y="1269727"/>
            <a:ext cx="9757964" cy="5501134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1DE2547-1988-44B8-8635-9CD20C4446CF}"/>
              </a:ext>
            </a:extLst>
          </p:cNvPr>
          <p:cNvSpPr/>
          <p:nvPr/>
        </p:nvSpPr>
        <p:spPr>
          <a:xfrm>
            <a:off x="0" y="184727"/>
            <a:ext cx="12192000" cy="997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/>
              <a:t>Het mysterie van Ötzi – </a:t>
            </a:r>
            <a:r>
              <a:rPr lang="nl-NL" sz="3200" i="1" dirty="0"/>
              <a:t>verschillen in macht, aanzien en bezit (§1.5)</a:t>
            </a:r>
            <a:endParaRPr lang="nl-NL" sz="2400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B68890B2-E3C2-44CB-B44A-DCEDEA54C5D8}"/>
              </a:ext>
            </a:extLst>
          </p:cNvPr>
          <p:cNvSpPr/>
          <p:nvPr/>
        </p:nvSpPr>
        <p:spPr>
          <a:xfrm>
            <a:off x="5754254" y="1468582"/>
            <a:ext cx="6243781" cy="489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Boeren, Grotere verschillen in </a:t>
            </a:r>
            <a:r>
              <a:rPr lang="nl-NL" b="1" dirty="0"/>
              <a:t>aanzien</a:t>
            </a:r>
            <a:r>
              <a:rPr lang="nl-NL" dirty="0"/>
              <a:t> en </a:t>
            </a:r>
            <a:r>
              <a:rPr lang="nl-NL" b="1" dirty="0"/>
              <a:t>macht</a:t>
            </a:r>
            <a:r>
              <a:rPr lang="nl-NL" dirty="0"/>
              <a:t> </a:t>
            </a:r>
            <a:r>
              <a:rPr lang="nl-NL" b="1" dirty="0"/>
              <a:t>door meer bezit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386FA1E0-61BC-4DCE-9CE2-34430B874C07}"/>
              </a:ext>
            </a:extLst>
          </p:cNvPr>
          <p:cNvSpPr/>
          <p:nvPr/>
        </p:nvSpPr>
        <p:spPr>
          <a:xfrm>
            <a:off x="7426036" y="6183746"/>
            <a:ext cx="4571999" cy="489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Grotere </a:t>
            </a:r>
            <a:r>
              <a:rPr lang="nl-NL" b="1" dirty="0"/>
              <a:t>sociale verschillen</a:t>
            </a:r>
            <a:r>
              <a:rPr lang="nl-NL" dirty="0"/>
              <a:t> en </a:t>
            </a:r>
            <a:r>
              <a:rPr lang="nl-NL" b="1" dirty="0"/>
              <a:t>meer conflicten</a:t>
            </a:r>
          </a:p>
        </p:txBody>
      </p:sp>
    </p:spTree>
    <p:extLst>
      <p:ext uri="{BB962C8B-B14F-4D97-AF65-F5344CB8AC3E}">
        <p14:creationId xmlns:p14="http://schemas.microsoft.com/office/powerpoint/2010/main" val="164297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68849-9E73-4C68-ADAE-F5D826001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9B89B1-0DF8-4F36-8F4A-C3F422953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Zamrznut u vremenu-Ledeni čovek - Sve o arheologiji">
            <a:extLst>
              <a:ext uri="{FF2B5EF4-FFF2-40B4-BE49-F238E27FC236}">
                <a16:creationId xmlns:a16="http://schemas.microsoft.com/office/drawing/2014/main" id="{67255ED6-693D-4122-9F72-E7BF95923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272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75B7CE02-DEB5-492D-81A1-D6B767713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1F665C2-B3B7-44B9-B113-5229F1C4D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D04F89-7C85-42C4-AD60-B451E200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370" y="5072102"/>
            <a:ext cx="10861258" cy="1159200"/>
          </a:xfrm>
        </p:spPr>
        <p:txBody>
          <a:bodyPr anchor="t">
            <a:normAutofit/>
          </a:bodyPr>
          <a:lstStyle/>
          <a:p>
            <a:r>
              <a:rPr lang="nl-NL" sz="4400"/>
              <a:t>Mijn eerste mysterie opgelost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BAE31C2-8026-4DA7-B19B-0DB18D47B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3314" y="4193299"/>
            <a:ext cx="8045373" cy="742279"/>
          </a:xfrm>
        </p:spPr>
        <p:txBody>
          <a:bodyPr anchor="b">
            <a:normAutofit/>
          </a:bodyPr>
          <a:lstStyle/>
          <a:p>
            <a:endParaRPr lang="nl-NL" sz="1900">
              <a:solidFill>
                <a:schemeClr val="tx1">
                  <a:alpha val="60000"/>
                </a:schemeClr>
              </a:solidFill>
            </a:endParaRPr>
          </a:p>
          <a:p>
            <a:r>
              <a:rPr lang="nl-NL" sz="1900">
                <a:solidFill>
                  <a:schemeClr val="tx1">
                    <a:alpha val="60000"/>
                  </a:schemeClr>
                </a:solidFill>
              </a:rPr>
              <a:t>Hoe is Ötzi de ijsmummie gestorven?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CBB5E387-92CE-4A44-BBA0-DC7A0837D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370" y="640080"/>
            <a:ext cx="3361914" cy="3357830"/>
          </a:xfrm>
          <a:custGeom>
            <a:avLst/>
            <a:gdLst>
              <a:gd name="connsiteX0" fmla="*/ 3095991 w 6191980"/>
              <a:gd name="connsiteY0" fmla="*/ 0 h 6184462"/>
              <a:gd name="connsiteX1" fmla="*/ 3156069 w 6191980"/>
              <a:gd name="connsiteY1" fmla="*/ 5631 h 6184462"/>
              <a:gd name="connsiteX2" fmla="*/ 3214272 w 6191980"/>
              <a:gd name="connsiteY2" fmla="*/ 20652 h 6184462"/>
              <a:gd name="connsiteX3" fmla="*/ 3270598 w 6191980"/>
              <a:gd name="connsiteY3" fmla="*/ 43182 h 6184462"/>
              <a:gd name="connsiteX4" fmla="*/ 3328798 w 6191980"/>
              <a:gd name="connsiteY4" fmla="*/ 71344 h 6184462"/>
              <a:gd name="connsiteX5" fmla="*/ 3383247 w 6191980"/>
              <a:gd name="connsiteY5" fmla="*/ 103262 h 6184462"/>
              <a:gd name="connsiteX6" fmla="*/ 3439573 w 6191980"/>
              <a:gd name="connsiteY6" fmla="*/ 137057 h 6184462"/>
              <a:gd name="connsiteX7" fmla="*/ 3495897 w 6191980"/>
              <a:gd name="connsiteY7" fmla="*/ 167096 h 6184462"/>
              <a:gd name="connsiteX8" fmla="*/ 3552221 w 6191980"/>
              <a:gd name="connsiteY8" fmla="*/ 197137 h 6184462"/>
              <a:gd name="connsiteX9" fmla="*/ 3606669 w 6191980"/>
              <a:gd name="connsiteY9" fmla="*/ 219666 h 6184462"/>
              <a:gd name="connsiteX10" fmla="*/ 3666749 w 6191980"/>
              <a:gd name="connsiteY10" fmla="*/ 234686 h 6184462"/>
              <a:gd name="connsiteX11" fmla="*/ 3724950 w 6191980"/>
              <a:gd name="connsiteY11" fmla="*/ 242197 h 6184462"/>
              <a:gd name="connsiteX12" fmla="*/ 3786907 w 6191980"/>
              <a:gd name="connsiteY12" fmla="*/ 242197 h 6184462"/>
              <a:gd name="connsiteX13" fmla="*/ 3850743 w 6191980"/>
              <a:gd name="connsiteY13" fmla="*/ 238443 h 6184462"/>
              <a:gd name="connsiteX14" fmla="*/ 3914577 w 6191980"/>
              <a:gd name="connsiteY14" fmla="*/ 230932 h 6184462"/>
              <a:gd name="connsiteX15" fmla="*/ 3978413 w 6191980"/>
              <a:gd name="connsiteY15" fmla="*/ 221545 h 6184462"/>
              <a:gd name="connsiteX16" fmla="*/ 4042247 w 6191980"/>
              <a:gd name="connsiteY16" fmla="*/ 214035 h 6184462"/>
              <a:gd name="connsiteX17" fmla="*/ 4106083 w 6191980"/>
              <a:gd name="connsiteY17" fmla="*/ 208401 h 6184462"/>
              <a:gd name="connsiteX18" fmla="*/ 4166161 w 6191980"/>
              <a:gd name="connsiteY18" fmla="*/ 210279 h 6184462"/>
              <a:gd name="connsiteX19" fmla="*/ 4224364 w 6191980"/>
              <a:gd name="connsiteY19" fmla="*/ 217789 h 6184462"/>
              <a:gd name="connsiteX20" fmla="*/ 4280690 w 6191980"/>
              <a:gd name="connsiteY20" fmla="*/ 234686 h 6184462"/>
              <a:gd name="connsiteX21" fmla="*/ 4327628 w 6191980"/>
              <a:gd name="connsiteY21" fmla="*/ 259094 h 6184462"/>
              <a:gd name="connsiteX22" fmla="*/ 4372686 w 6191980"/>
              <a:gd name="connsiteY22" fmla="*/ 291012 h 6184462"/>
              <a:gd name="connsiteX23" fmla="*/ 4412114 w 6191980"/>
              <a:gd name="connsiteY23" fmla="*/ 328561 h 6184462"/>
              <a:gd name="connsiteX24" fmla="*/ 4451542 w 6191980"/>
              <a:gd name="connsiteY24" fmla="*/ 371743 h 6184462"/>
              <a:gd name="connsiteX25" fmla="*/ 4487214 w 6191980"/>
              <a:gd name="connsiteY25" fmla="*/ 416803 h 6184462"/>
              <a:gd name="connsiteX26" fmla="*/ 4522886 w 6191980"/>
              <a:gd name="connsiteY26" fmla="*/ 463741 h 6184462"/>
              <a:gd name="connsiteX27" fmla="*/ 4558559 w 6191980"/>
              <a:gd name="connsiteY27" fmla="*/ 510678 h 6184462"/>
              <a:gd name="connsiteX28" fmla="*/ 4594231 w 6191980"/>
              <a:gd name="connsiteY28" fmla="*/ 555737 h 6184462"/>
              <a:gd name="connsiteX29" fmla="*/ 4631782 w 6191980"/>
              <a:gd name="connsiteY29" fmla="*/ 598919 h 6184462"/>
              <a:gd name="connsiteX30" fmla="*/ 4674964 w 6191980"/>
              <a:gd name="connsiteY30" fmla="*/ 636471 h 6184462"/>
              <a:gd name="connsiteX31" fmla="*/ 4716270 w 6191980"/>
              <a:gd name="connsiteY31" fmla="*/ 670266 h 6184462"/>
              <a:gd name="connsiteX32" fmla="*/ 4763206 w 6191980"/>
              <a:gd name="connsiteY32" fmla="*/ 696549 h 6184462"/>
              <a:gd name="connsiteX33" fmla="*/ 4813899 w 6191980"/>
              <a:gd name="connsiteY33" fmla="*/ 719079 h 6184462"/>
              <a:gd name="connsiteX34" fmla="*/ 4868345 w 6191980"/>
              <a:gd name="connsiteY34" fmla="*/ 737854 h 6184462"/>
              <a:gd name="connsiteX35" fmla="*/ 4924669 w 6191980"/>
              <a:gd name="connsiteY35" fmla="*/ 754751 h 6184462"/>
              <a:gd name="connsiteX36" fmla="*/ 4980995 w 6191980"/>
              <a:gd name="connsiteY36" fmla="*/ 769772 h 6184462"/>
              <a:gd name="connsiteX37" fmla="*/ 5039198 w 6191980"/>
              <a:gd name="connsiteY37" fmla="*/ 784792 h 6184462"/>
              <a:gd name="connsiteX38" fmla="*/ 5093644 w 6191980"/>
              <a:gd name="connsiteY38" fmla="*/ 801690 h 6184462"/>
              <a:gd name="connsiteX39" fmla="*/ 5148091 w 6191980"/>
              <a:gd name="connsiteY39" fmla="*/ 820464 h 6184462"/>
              <a:gd name="connsiteX40" fmla="*/ 5198784 w 6191980"/>
              <a:gd name="connsiteY40" fmla="*/ 842995 h 6184462"/>
              <a:gd name="connsiteX41" fmla="*/ 5243845 w 6191980"/>
              <a:gd name="connsiteY41" fmla="*/ 871157 h 6184462"/>
              <a:gd name="connsiteX42" fmla="*/ 5285151 w 6191980"/>
              <a:gd name="connsiteY42" fmla="*/ 904952 h 6184462"/>
              <a:gd name="connsiteX43" fmla="*/ 5318944 w 6191980"/>
              <a:gd name="connsiteY43" fmla="*/ 946257 h 6184462"/>
              <a:gd name="connsiteX44" fmla="*/ 5347108 w 6191980"/>
              <a:gd name="connsiteY44" fmla="*/ 991317 h 6184462"/>
              <a:gd name="connsiteX45" fmla="*/ 5369636 w 6191980"/>
              <a:gd name="connsiteY45" fmla="*/ 1042007 h 6184462"/>
              <a:gd name="connsiteX46" fmla="*/ 5388410 w 6191980"/>
              <a:gd name="connsiteY46" fmla="*/ 1096456 h 6184462"/>
              <a:gd name="connsiteX47" fmla="*/ 5405308 w 6191980"/>
              <a:gd name="connsiteY47" fmla="*/ 1150903 h 6184462"/>
              <a:gd name="connsiteX48" fmla="*/ 5420328 w 6191980"/>
              <a:gd name="connsiteY48" fmla="*/ 1209105 h 6184462"/>
              <a:gd name="connsiteX49" fmla="*/ 5435349 w 6191980"/>
              <a:gd name="connsiteY49" fmla="*/ 1265429 h 6184462"/>
              <a:gd name="connsiteX50" fmla="*/ 5452246 w 6191980"/>
              <a:gd name="connsiteY50" fmla="*/ 1321755 h 6184462"/>
              <a:gd name="connsiteX51" fmla="*/ 5471021 w 6191980"/>
              <a:gd name="connsiteY51" fmla="*/ 1376203 h 6184462"/>
              <a:gd name="connsiteX52" fmla="*/ 5493550 w 6191980"/>
              <a:gd name="connsiteY52" fmla="*/ 1426896 h 6184462"/>
              <a:gd name="connsiteX53" fmla="*/ 5519836 w 6191980"/>
              <a:gd name="connsiteY53" fmla="*/ 1473832 h 6184462"/>
              <a:gd name="connsiteX54" fmla="*/ 5553632 w 6191980"/>
              <a:gd name="connsiteY54" fmla="*/ 1515138 h 6184462"/>
              <a:gd name="connsiteX55" fmla="*/ 5591181 w 6191980"/>
              <a:gd name="connsiteY55" fmla="*/ 1558320 h 6184462"/>
              <a:gd name="connsiteX56" fmla="*/ 5634364 w 6191980"/>
              <a:gd name="connsiteY56" fmla="*/ 1595869 h 6184462"/>
              <a:gd name="connsiteX57" fmla="*/ 5679425 w 6191980"/>
              <a:gd name="connsiteY57" fmla="*/ 1631541 h 6184462"/>
              <a:gd name="connsiteX58" fmla="*/ 5728238 w 6191980"/>
              <a:gd name="connsiteY58" fmla="*/ 1667213 h 6184462"/>
              <a:gd name="connsiteX59" fmla="*/ 5775175 w 6191980"/>
              <a:gd name="connsiteY59" fmla="*/ 1702885 h 6184462"/>
              <a:gd name="connsiteX60" fmla="*/ 5820236 w 6191980"/>
              <a:gd name="connsiteY60" fmla="*/ 1738560 h 6184462"/>
              <a:gd name="connsiteX61" fmla="*/ 5863416 w 6191980"/>
              <a:gd name="connsiteY61" fmla="*/ 1777986 h 6184462"/>
              <a:gd name="connsiteX62" fmla="*/ 5900968 w 6191980"/>
              <a:gd name="connsiteY62" fmla="*/ 1817414 h 6184462"/>
              <a:gd name="connsiteX63" fmla="*/ 5932886 w 6191980"/>
              <a:gd name="connsiteY63" fmla="*/ 1862474 h 6184462"/>
              <a:gd name="connsiteX64" fmla="*/ 5957294 w 6191980"/>
              <a:gd name="connsiteY64" fmla="*/ 1909410 h 6184462"/>
              <a:gd name="connsiteX65" fmla="*/ 5974191 w 6191980"/>
              <a:gd name="connsiteY65" fmla="*/ 1965736 h 6184462"/>
              <a:gd name="connsiteX66" fmla="*/ 5981700 w 6191980"/>
              <a:gd name="connsiteY66" fmla="*/ 2023938 h 6184462"/>
              <a:gd name="connsiteX67" fmla="*/ 5983578 w 6191980"/>
              <a:gd name="connsiteY67" fmla="*/ 2084018 h 6184462"/>
              <a:gd name="connsiteX68" fmla="*/ 5977945 w 6191980"/>
              <a:gd name="connsiteY68" fmla="*/ 2147852 h 6184462"/>
              <a:gd name="connsiteX69" fmla="*/ 5970435 w 6191980"/>
              <a:gd name="connsiteY69" fmla="*/ 2211686 h 6184462"/>
              <a:gd name="connsiteX70" fmla="*/ 5961048 w 6191980"/>
              <a:gd name="connsiteY70" fmla="*/ 2275522 h 6184462"/>
              <a:gd name="connsiteX71" fmla="*/ 5953538 w 6191980"/>
              <a:gd name="connsiteY71" fmla="*/ 2339356 h 6184462"/>
              <a:gd name="connsiteX72" fmla="*/ 5949784 w 6191980"/>
              <a:gd name="connsiteY72" fmla="*/ 2403192 h 6184462"/>
              <a:gd name="connsiteX73" fmla="*/ 5949784 w 6191980"/>
              <a:gd name="connsiteY73" fmla="*/ 2465149 h 6184462"/>
              <a:gd name="connsiteX74" fmla="*/ 5957294 w 6191980"/>
              <a:gd name="connsiteY74" fmla="*/ 2523350 h 6184462"/>
              <a:gd name="connsiteX75" fmla="*/ 5972312 w 6191980"/>
              <a:gd name="connsiteY75" fmla="*/ 2581552 h 6184462"/>
              <a:gd name="connsiteX76" fmla="*/ 5994843 w 6191980"/>
              <a:gd name="connsiteY76" fmla="*/ 2636001 h 6184462"/>
              <a:gd name="connsiteX77" fmla="*/ 6024884 w 6191980"/>
              <a:gd name="connsiteY77" fmla="*/ 2692325 h 6184462"/>
              <a:gd name="connsiteX78" fmla="*/ 6054922 w 6191980"/>
              <a:gd name="connsiteY78" fmla="*/ 2748651 h 6184462"/>
              <a:gd name="connsiteX79" fmla="*/ 6088718 w 6191980"/>
              <a:gd name="connsiteY79" fmla="*/ 2804974 h 6184462"/>
              <a:gd name="connsiteX80" fmla="*/ 6120634 w 6191980"/>
              <a:gd name="connsiteY80" fmla="*/ 2859423 h 6184462"/>
              <a:gd name="connsiteX81" fmla="*/ 6148798 w 6191980"/>
              <a:gd name="connsiteY81" fmla="*/ 2917624 h 6184462"/>
              <a:gd name="connsiteX82" fmla="*/ 6171326 w 6191980"/>
              <a:gd name="connsiteY82" fmla="*/ 2973950 h 6184462"/>
              <a:gd name="connsiteX83" fmla="*/ 6186347 w 6191980"/>
              <a:gd name="connsiteY83" fmla="*/ 3032152 h 6184462"/>
              <a:gd name="connsiteX84" fmla="*/ 6191980 w 6191980"/>
              <a:gd name="connsiteY84" fmla="*/ 3092230 h 6184462"/>
              <a:gd name="connsiteX85" fmla="*/ 6186347 w 6191980"/>
              <a:gd name="connsiteY85" fmla="*/ 3152310 h 6184462"/>
              <a:gd name="connsiteX86" fmla="*/ 6171326 w 6191980"/>
              <a:gd name="connsiteY86" fmla="*/ 3210513 h 6184462"/>
              <a:gd name="connsiteX87" fmla="*/ 6148798 w 6191980"/>
              <a:gd name="connsiteY87" fmla="*/ 3266839 h 6184462"/>
              <a:gd name="connsiteX88" fmla="*/ 6120634 w 6191980"/>
              <a:gd name="connsiteY88" fmla="*/ 3325039 h 6184462"/>
              <a:gd name="connsiteX89" fmla="*/ 6088718 w 6191980"/>
              <a:gd name="connsiteY89" fmla="*/ 3379488 h 6184462"/>
              <a:gd name="connsiteX90" fmla="*/ 6054922 w 6191980"/>
              <a:gd name="connsiteY90" fmla="*/ 3435814 h 6184462"/>
              <a:gd name="connsiteX91" fmla="*/ 6024884 w 6191980"/>
              <a:gd name="connsiteY91" fmla="*/ 3492137 h 6184462"/>
              <a:gd name="connsiteX92" fmla="*/ 5994843 w 6191980"/>
              <a:gd name="connsiteY92" fmla="*/ 3548461 h 6184462"/>
              <a:gd name="connsiteX93" fmla="*/ 5972312 w 6191980"/>
              <a:gd name="connsiteY93" fmla="*/ 3602910 h 6184462"/>
              <a:gd name="connsiteX94" fmla="*/ 5957294 w 6191980"/>
              <a:gd name="connsiteY94" fmla="*/ 3661113 h 6184462"/>
              <a:gd name="connsiteX95" fmla="*/ 5949784 w 6191980"/>
              <a:gd name="connsiteY95" fmla="*/ 3719313 h 6184462"/>
              <a:gd name="connsiteX96" fmla="*/ 5949784 w 6191980"/>
              <a:gd name="connsiteY96" fmla="*/ 3781272 h 6184462"/>
              <a:gd name="connsiteX97" fmla="*/ 5953538 w 6191980"/>
              <a:gd name="connsiteY97" fmla="*/ 3845106 h 6184462"/>
              <a:gd name="connsiteX98" fmla="*/ 5961048 w 6191980"/>
              <a:gd name="connsiteY98" fmla="*/ 3908940 h 6184462"/>
              <a:gd name="connsiteX99" fmla="*/ 5970435 w 6191980"/>
              <a:gd name="connsiteY99" fmla="*/ 3972776 h 6184462"/>
              <a:gd name="connsiteX100" fmla="*/ 5977945 w 6191980"/>
              <a:gd name="connsiteY100" fmla="*/ 4036610 h 6184462"/>
              <a:gd name="connsiteX101" fmla="*/ 5983578 w 6191980"/>
              <a:gd name="connsiteY101" fmla="*/ 4100444 h 6184462"/>
              <a:gd name="connsiteX102" fmla="*/ 5981700 w 6191980"/>
              <a:gd name="connsiteY102" fmla="*/ 4160526 h 6184462"/>
              <a:gd name="connsiteX103" fmla="*/ 5974191 w 6191980"/>
              <a:gd name="connsiteY103" fmla="*/ 4218729 h 6184462"/>
              <a:gd name="connsiteX104" fmla="*/ 5957294 w 6191980"/>
              <a:gd name="connsiteY104" fmla="*/ 4275053 h 6184462"/>
              <a:gd name="connsiteX105" fmla="*/ 5932886 w 6191980"/>
              <a:gd name="connsiteY105" fmla="*/ 4321989 h 6184462"/>
              <a:gd name="connsiteX106" fmla="*/ 5900968 w 6191980"/>
              <a:gd name="connsiteY106" fmla="*/ 4367050 h 6184462"/>
              <a:gd name="connsiteX107" fmla="*/ 5863416 w 6191980"/>
              <a:gd name="connsiteY107" fmla="*/ 4406477 h 6184462"/>
              <a:gd name="connsiteX108" fmla="*/ 5820236 w 6191980"/>
              <a:gd name="connsiteY108" fmla="*/ 4445903 h 6184462"/>
              <a:gd name="connsiteX109" fmla="*/ 5775175 w 6191980"/>
              <a:gd name="connsiteY109" fmla="*/ 4481577 h 6184462"/>
              <a:gd name="connsiteX110" fmla="*/ 5728238 w 6191980"/>
              <a:gd name="connsiteY110" fmla="*/ 4517249 h 6184462"/>
              <a:gd name="connsiteX111" fmla="*/ 5679425 w 6191980"/>
              <a:gd name="connsiteY111" fmla="*/ 4552921 h 6184462"/>
              <a:gd name="connsiteX112" fmla="*/ 5634364 w 6191980"/>
              <a:gd name="connsiteY112" fmla="*/ 4588593 h 6184462"/>
              <a:gd name="connsiteX113" fmla="*/ 5591181 w 6191980"/>
              <a:gd name="connsiteY113" fmla="*/ 4626142 h 6184462"/>
              <a:gd name="connsiteX114" fmla="*/ 5553632 w 6191980"/>
              <a:gd name="connsiteY114" fmla="*/ 4669325 h 6184462"/>
              <a:gd name="connsiteX115" fmla="*/ 5519836 w 6191980"/>
              <a:gd name="connsiteY115" fmla="*/ 4710630 h 6184462"/>
              <a:gd name="connsiteX116" fmla="*/ 5493550 w 6191980"/>
              <a:gd name="connsiteY116" fmla="*/ 4757566 h 6184462"/>
              <a:gd name="connsiteX117" fmla="*/ 5471021 w 6191980"/>
              <a:gd name="connsiteY117" fmla="*/ 4808259 h 6184462"/>
              <a:gd name="connsiteX118" fmla="*/ 5452246 w 6191980"/>
              <a:gd name="connsiteY118" fmla="*/ 4862708 h 6184462"/>
              <a:gd name="connsiteX119" fmla="*/ 5435349 w 6191980"/>
              <a:gd name="connsiteY119" fmla="*/ 4919033 h 6184462"/>
              <a:gd name="connsiteX120" fmla="*/ 5420328 w 6191980"/>
              <a:gd name="connsiteY120" fmla="*/ 4975357 h 6184462"/>
              <a:gd name="connsiteX121" fmla="*/ 5405308 w 6191980"/>
              <a:gd name="connsiteY121" fmla="*/ 5033560 h 6184462"/>
              <a:gd name="connsiteX122" fmla="*/ 5388410 w 6191980"/>
              <a:gd name="connsiteY122" fmla="*/ 5088007 h 6184462"/>
              <a:gd name="connsiteX123" fmla="*/ 5369636 w 6191980"/>
              <a:gd name="connsiteY123" fmla="*/ 5142453 h 6184462"/>
              <a:gd name="connsiteX124" fmla="*/ 5347108 w 6191980"/>
              <a:gd name="connsiteY124" fmla="*/ 5193146 h 6184462"/>
              <a:gd name="connsiteX125" fmla="*/ 5318944 w 6191980"/>
              <a:gd name="connsiteY125" fmla="*/ 5238207 h 6184462"/>
              <a:gd name="connsiteX126" fmla="*/ 5285151 w 6191980"/>
              <a:gd name="connsiteY126" fmla="*/ 5279510 h 6184462"/>
              <a:gd name="connsiteX127" fmla="*/ 5243845 w 6191980"/>
              <a:gd name="connsiteY127" fmla="*/ 5313305 h 6184462"/>
              <a:gd name="connsiteX128" fmla="*/ 5198784 w 6191980"/>
              <a:gd name="connsiteY128" fmla="*/ 5341467 h 6184462"/>
              <a:gd name="connsiteX129" fmla="*/ 5148091 w 6191980"/>
              <a:gd name="connsiteY129" fmla="*/ 5363998 h 6184462"/>
              <a:gd name="connsiteX130" fmla="*/ 5093644 w 6191980"/>
              <a:gd name="connsiteY130" fmla="*/ 5382773 h 6184462"/>
              <a:gd name="connsiteX131" fmla="*/ 5039198 w 6191980"/>
              <a:gd name="connsiteY131" fmla="*/ 5399670 h 6184462"/>
              <a:gd name="connsiteX132" fmla="*/ 4980995 w 6191980"/>
              <a:gd name="connsiteY132" fmla="*/ 5414691 h 6184462"/>
              <a:gd name="connsiteX133" fmla="*/ 4924669 w 6191980"/>
              <a:gd name="connsiteY133" fmla="*/ 5429711 h 6184462"/>
              <a:gd name="connsiteX134" fmla="*/ 4868345 w 6191980"/>
              <a:gd name="connsiteY134" fmla="*/ 5446609 h 6184462"/>
              <a:gd name="connsiteX135" fmla="*/ 4813899 w 6191980"/>
              <a:gd name="connsiteY135" fmla="*/ 5465383 h 6184462"/>
              <a:gd name="connsiteX136" fmla="*/ 4763206 w 6191980"/>
              <a:gd name="connsiteY136" fmla="*/ 5487914 h 6184462"/>
              <a:gd name="connsiteX137" fmla="*/ 4716270 w 6191980"/>
              <a:gd name="connsiteY137" fmla="*/ 5514197 h 6184462"/>
              <a:gd name="connsiteX138" fmla="*/ 4674964 w 6191980"/>
              <a:gd name="connsiteY138" fmla="*/ 5547992 h 6184462"/>
              <a:gd name="connsiteX139" fmla="*/ 4631782 w 6191980"/>
              <a:gd name="connsiteY139" fmla="*/ 5585543 h 6184462"/>
              <a:gd name="connsiteX140" fmla="*/ 4594231 w 6191980"/>
              <a:gd name="connsiteY140" fmla="*/ 5628725 h 6184462"/>
              <a:gd name="connsiteX141" fmla="*/ 4558559 w 6191980"/>
              <a:gd name="connsiteY141" fmla="*/ 5673785 h 6184462"/>
              <a:gd name="connsiteX142" fmla="*/ 4522886 w 6191980"/>
              <a:gd name="connsiteY142" fmla="*/ 5720721 h 6184462"/>
              <a:gd name="connsiteX143" fmla="*/ 4487214 w 6191980"/>
              <a:gd name="connsiteY143" fmla="*/ 5767659 h 6184462"/>
              <a:gd name="connsiteX144" fmla="*/ 4451542 w 6191980"/>
              <a:gd name="connsiteY144" fmla="*/ 5812719 h 6184462"/>
              <a:gd name="connsiteX145" fmla="*/ 4412114 w 6191980"/>
              <a:gd name="connsiteY145" fmla="*/ 5855901 h 6184462"/>
              <a:gd name="connsiteX146" fmla="*/ 4372686 w 6191980"/>
              <a:gd name="connsiteY146" fmla="*/ 5893450 h 6184462"/>
              <a:gd name="connsiteX147" fmla="*/ 4327628 w 6191980"/>
              <a:gd name="connsiteY147" fmla="*/ 5925368 h 6184462"/>
              <a:gd name="connsiteX148" fmla="*/ 4280690 w 6191980"/>
              <a:gd name="connsiteY148" fmla="*/ 5949776 h 6184462"/>
              <a:gd name="connsiteX149" fmla="*/ 4224364 w 6191980"/>
              <a:gd name="connsiteY149" fmla="*/ 5966674 h 6184462"/>
              <a:gd name="connsiteX150" fmla="*/ 4166161 w 6191980"/>
              <a:gd name="connsiteY150" fmla="*/ 5974184 h 6184462"/>
              <a:gd name="connsiteX151" fmla="*/ 4106083 w 6191980"/>
              <a:gd name="connsiteY151" fmla="*/ 5976061 h 6184462"/>
              <a:gd name="connsiteX152" fmla="*/ 4042247 w 6191980"/>
              <a:gd name="connsiteY152" fmla="*/ 5970428 h 6184462"/>
              <a:gd name="connsiteX153" fmla="*/ 3978413 w 6191980"/>
              <a:gd name="connsiteY153" fmla="*/ 5962919 h 6184462"/>
              <a:gd name="connsiteX154" fmla="*/ 3914577 w 6191980"/>
              <a:gd name="connsiteY154" fmla="*/ 5953530 h 6184462"/>
              <a:gd name="connsiteX155" fmla="*/ 3850743 w 6191980"/>
              <a:gd name="connsiteY155" fmla="*/ 5946022 h 6184462"/>
              <a:gd name="connsiteX156" fmla="*/ 3786907 w 6191980"/>
              <a:gd name="connsiteY156" fmla="*/ 5942266 h 6184462"/>
              <a:gd name="connsiteX157" fmla="*/ 3724950 w 6191980"/>
              <a:gd name="connsiteY157" fmla="*/ 5942266 h 6184462"/>
              <a:gd name="connsiteX158" fmla="*/ 3666749 w 6191980"/>
              <a:gd name="connsiteY158" fmla="*/ 5949776 h 6184462"/>
              <a:gd name="connsiteX159" fmla="*/ 3606669 w 6191980"/>
              <a:gd name="connsiteY159" fmla="*/ 5964797 h 6184462"/>
              <a:gd name="connsiteX160" fmla="*/ 3552221 w 6191980"/>
              <a:gd name="connsiteY160" fmla="*/ 5987325 h 6184462"/>
              <a:gd name="connsiteX161" fmla="*/ 3495897 w 6191980"/>
              <a:gd name="connsiteY161" fmla="*/ 6017366 h 6184462"/>
              <a:gd name="connsiteX162" fmla="*/ 3439573 w 6191980"/>
              <a:gd name="connsiteY162" fmla="*/ 6047407 h 6184462"/>
              <a:gd name="connsiteX163" fmla="*/ 3383247 w 6191980"/>
              <a:gd name="connsiteY163" fmla="*/ 6081200 h 6184462"/>
              <a:gd name="connsiteX164" fmla="*/ 3328798 w 6191980"/>
              <a:gd name="connsiteY164" fmla="*/ 6113118 h 6184462"/>
              <a:gd name="connsiteX165" fmla="*/ 3270598 w 6191980"/>
              <a:gd name="connsiteY165" fmla="*/ 6141280 h 6184462"/>
              <a:gd name="connsiteX166" fmla="*/ 3214272 w 6191980"/>
              <a:gd name="connsiteY166" fmla="*/ 6163811 h 6184462"/>
              <a:gd name="connsiteX167" fmla="*/ 3156069 w 6191980"/>
              <a:gd name="connsiteY167" fmla="*/ 6178831 h 6184462"/>
              <a:gd name="connsiteX168" fmla="*/ 3095991 w 6191980"/>
              <a:gd name="connsiteY168" fmla="*/ 6184462 h 6184462"/>
              <a:gd name="connsiteX169" fmla="*/ 3035911 w 6191980"/>
              <a:gd name="connsiteY169" fmla="*/ 6178831 h 6184462"/>
              <a:gd name="connsiteX170" fmla="*/ 2977708 w 6191980"/>
              <a:gd name="connsiteY170" fmla="*/ 6163811 h 6184462"/>
              <a:gd name="connsiteX171" fmla="*/ 2921385 w 6191980"/>
              <a:gd name="connsiteY171" fmla="*/ 6141280 h 6184462"/>
              <a:gd name="connsiteX172" fmla="*/ 2863182 w 6191980"/>
              <a:gd name="connsiteY172" fmla="*/ 6113118 h 6184462"/>
              <a:gd name="connsiteX173" fmla="*/ 2808733 w 6191980"/>
              <a:gd name="connsiteY173" fmla="*/ 6081200 h 6184462"/>
              <a:gd name="connsiteX174" fmla="*/ 2752409 w 6191980"/>
              <a:gd name="connsiteY174" fmla="*/ 6047407 h 6184462"/>
              <a:gd name="connsiteX175" fmla="*/ 2696083 w 6191980"/>
              <a:gd name="connsiteY175" fmla="*/ 6017366 h 6184462"/>
              <a:gd name="connsiteX176" fmla="*/ 2639760 w 6191980"/>
              <a:gd name="connsiteY176" fmla="*/ 5987325 h 6184462"/>
              <a:gd name="connsiteX177" fmla="*/ 2583436 w 6191980"/>
              <a:gd name="connsiteY177" fmla="*/ 5964797 h 6184462"/>
              <a:gd name="connsiteX178" fmla="*/ 2525233 w 6191980"/>
              <a:gd name="connsiteY178" fmla="*/ 5949776 h 6184462"/>
              <a:gd name="connsiteX179" fmla="*/ 2467030 w 6191980"/>
              <a:gd name="connsiteY179" fmla="*/ 5942266 h 6184462"/>
              <a:gd name="connsiteX180" fmla="*/ 2405071 w 6191980"/>
              <a:gd name="connsiteY180" fmla="*/ 5942266 h 6184462"/>
              <a:gd name="connsiteX181" fmla="*/ 2341237 w 6191980"/>
              <a:gd name="connsiteY181" fmla="*/ 5946022 h 6184462"/>
              <a:gd name="connsiteX182" fmla="*/ 2277403 w 6191980"/>
              <a:gd name="connsiteY182" fmla="*/ 5953530 h 6184462"/>
              <a:gd name="connsiteX183" fmla="*/ 2213567 w 6191980"/>
              <a:gd name="connsiteY183" fmla="*/ 5962919 h 6184462"/>
              <a:gd name="connsiteX184" fmla="*/ 2149731 w 6191980"/>
              <a:gd name="connsiteY184" fmla="*/ 5970428 h 6184462"/>
              <a:gd name="connsiteX185" fmla="*/ 2085897 w 6191980"/>
              <a:gd name="connsiteY185" fmla="*/ 5976061 h 6184462"/>
              <a:gd name="connsiteX186" fmla="*/ 2025819 w 6191980"/>
              <a:gd name="connsiteY186" fmla="*/ 5974184 h 6184462"/>
              <a:gd name="connsiteX187" fmla="*/ 1967617 w 6191980"/>
              <a:gd name="connsiteY187" fmla="*/ 5966674 h 6184462"/>
              <a:gd name="connsiteX188" fmla="*/ 1911291 w 6191980"/>
              <a:gd name="connsiteY188" fmla="*/ 5949776 h 6184462"/>
              <a:gd name="connsiteX189" fmla="*/ 1864354 w 6191980"/>
              <a:gd name="connsiteY189" fmla="*/ 5925368 h 6184462"/>
              <a:gd name="connsiteX190" fmla="*/ 1819293 w 6191980"/>
              <a:gd name="connsiteY190" fmla="*/ 5893450 h 6184462"/>
              <a:gd name="connsiteX191" fmla="*/ 1779867 w 6191980"/>
              <a:gd name="connsiteY191" fmla="*/ 5855901 h 6184462"/>
              <a:gd name="connsiteX192" fmla="*/ 1740438 w 6191980"/>
              <a:gd name="connsiteY192" fmla="*/ 5812719 h 6184462"/>
              <a:gd name="connsiteX193" fmla="*/ 1704766 w 6191980"/>
              <a:gd name="connsiteY193" fmla="*/ 5767659 h 6184462"/>
              <a:gd name="connsiteX194" fmla="*/ 1669094 w 6191980"/>
              <a:gd name="connsiteY194" fmla="*/ 5720721 h 6184462"/>
              <a:gd name="connsiteX195" fmla="*/ 1633422 w 6191980"/>
              <a:gd name="connsiteY195" fmla="*/ 5673785 h 6184462"/>
              <a:gd name="connsiteX196" fmla="*/ 1597750 w 6191980"/>
              <a:gd name="connsiteY196" fmla="*/ 5628725 h 6184462"/>
              <a:gd name="connsiteX197" fmla="*/ 1560199 w 6191980"/>
              <a:gd name="connsiteY197" fmla="*/ 5585543 h 6184462"/>
              <a:gd name="connsiteX198" fmla="*/ 1517016 w 6191980"/>
              <a:gd name="connsiteY198" fmla="*/ 5547992 h 6184462"/>
              <a:gd name="connsiteX199" fmla="*/ 1475711 w 6191980"/>
              <a:gd name="connsiteY199" fmla="*/ 5514197 h 6184462"/>
              <a:gd name="connsiteX200" fmla="*/ 1428774 w 6191980"/>
              <a:gd name="connsiteY200" fmla="*/ 5487914 h 6184462"/>
              <a:gd name="connsiteX201" fmla="*/ 1378082 w 6191980"/>
              <a:gd name="connsiteY201" fmla="*/ 5465383 h 6184462"/>
              <a:gd name="connsiteX202" fmla="*/ 1323635 w 6191980"/>
              <a:gd name="connsiteY202" fmla="*/ 5446609 h 6184462"/>
              <a:gd name="connsiteX203" fmla="*/ 1267309 w 6191980"/>
              <a:gd name="connsiteY203" fmla="*/ 5429711 h 6184462"/>
              <a:gd name="connsiteX204" fmla="*/ 1210986 w 6191980"/>
              <a:gd name="connsiteY204" fmla="*/ 5414691 h 6184462"/>
              <a:gd name="connsiteX205" fmla="*/ 1152783 w 6191980"/>
              <a:gd name="connsiteY205" fmla="*/ 5399670 h 6184462"/>
              <a:gd name="connsiteX206" fmla="*/ 1098336 w 6191980"/>
              <a:gd name="connsiteY206" fmla="*/ 5382773 h 6184462"/>
              <a:gd name="connsiteX207" fmla="*/ 1043887 w 6191980"/>
              <a:gd name="connsiteY207" fmla="*/ 5363998 h 6184462"/>
              <a:gd name="connsiteX208" fmla="*/ 993197 w 6191980"/>
              <a:gd name="connsiteY208" fmla="*/ 5341467 h 6184462"/>
              <a:gd name="connsiteX209" fmla="*/ 948135 w 6191980"/>
              <a:gd name="connsiteY209" fmla="*/ 5313305 h 6184462"/>
              <a:gd name="connsiteX210" fmla="*/ 906830 w 6191980"/>
              <a:gd name="connsiteY210" fmla="*/ 5279510 h 6184462"/>
              <a:gd name="connsiteX211" fmla="*/ 873037 w 6191980"/>
              <a:gd name="connsiteY211" fmla="*/ 5238207 h 6184462"/>
              <a:gd name="connsiteX212" fmla="*/ 844875 w 6191980"/>
              <a:gd name="connsiteY212" fmla="*/ 5193146 h 6184462"/>
              <a:gd name="connsiteX213" fmla="*/ 822344 w 6191980"/>
              <a:gd name="connsiteY213" fmla="*/ 5142453 h 6184462"/>
              <a:gd name="connsiteX214" fmla="*/ 803570 w 6191980"/>
              <a:gd name="connsiteY214" fmla="*/ 5088007 h 6184462"/>
              <a:gd name="connsiteX215" fmla="*/ 786672 w 6191980"/>
              <a:gd name="connsiteY215" fmla="*/ 5033560 h 6184462"/>
              <a:gd name="connsiteX216" fmla="*/ 771652 w 6191980"/>
              <a:gd name="connsiteY216" fmla="*/ 4975357 h 6184462"/>
              <a:gd name="connsiteX217" fmla="*/ 756631 w 6191980"/>
              <a:gd name="connsiteY217" fmla="*/ 4919033 h 6184462"/>
              <a:gd name="connsiteX218" fmla="*/ 739734 w 6191980"/>
              <a:gd name="connsiteY218" fmla="*/ 4862708 h 6184462"/>
              <a:gd name="connsiteX219" fmla="*/ 720959 w 6191980"/>
              <a:gd name="connsiteY219" fmla="*/ 4808259 h 6184462"/>
              <a:gd name="connsiteX220" fmla="*/ 698428 w 6191980"/>
              <a:gd name="connsiteY220" fmla="*/ 4757566 h 6184462"/>
              <a:gd name="connsiteX221" fmla="*/ 672143 w 6191980"/>
              <a:gd name="connsiteY221" fmla="*/ 4710630 h 6184462"/>
              <a:gd name="connsiteX222" fmla="*/ 638351 w 6191980"/>
              <a:gd name="connsiteY222" fmla="*/ 4669325 h 6184462"/>
              <a:gd name="connsiteX223" fmla="*/ 600799 w 6191980"/>
              <a:gd name="connsiteY223" fmla="*/ 4626142 h 6184462"/>
              <a:gd name="connsiteX224" fmla="*/ 557617 w 6191980"/>
              <a:gd name="connsiteY224" fmla="*/ 4588593 h 6184462"/>
              <a:gd name="connsiteX225" fmla="*/ 510678 w 6191980"/>
              <a:gd name="connsiteY225" fmla="*/ 4552921 h 6184462"/>
              <a:gd name="connsiteX226" fmla="*/ 463742 w 6191980"/>
              <a:gd name="connsiteY226" fmla="*/ 4517249 h 6184462"/>
              <a:gd name="connsiteX227" fmla="*/ 416805 w 6191980"/>
              <a:gd name="connsiteY227" fmla="*/ 4481577 h 6184462"/>
              <a:gd name="connsiteX228" fmla="*/ 371744 w 6191980"/>
              <a:gd name="connsiteY228" fmla="*/ 4445903 h 6184462"/>
              <a:gd name="connsiteX229" fmla="*/ 328562 w 6191980"/>
              <a:gd name="connsiteY229" fmla="*/ 4406477 h 6184462"/>
              <a:gd name="connsiteX230" fmla="*/ 291012 w 6191980"/>
              <a:gd name="connsiteY230" fmla="*/ 4367050 h 6184462"/>
              <a:gd name="connsiteX231" fmla="*/ 259096 w 6191980"/>
              <a:gd name="connsiteY231" fmla="*/ 4321989 h 6184462"/>
              <a:gd name="connsiteX232" fmla="*/ 234689 w 6191980"/>
              <a:gd name="connsiteY232" fmla="*/ 4275053 h 6184462"/>
              <a:gd name="connsiteX233" fmla="*/ 217791 w 6191980"/>
              <a:gd name="connsiteY233" fmla="*/ 4218729 h 6184462"/>
              <a:gd name="connsiteX234" fmla="*/ 210281 w 6191980"/>
              <a:gd name="connsiteY234" fmla="*/ 4160526 h 6184462"/>
              <a:gd name="connsiteX235" fmla="*/ 208402 w 6191980"/>
              <a:gd name="connsiteY235" fmla="*/ 4100444 h 6184462"/>
              <a:gd name="connsiteX236" fmla="*/ 214035 w 6191980"/>
              <a:gd name="connsiteY236" fmla="*/ 4036610 h 6184462"/>
              <a:gd name="connsiteX237" fmla="*/ 221545 w 6191980"/>
              <a:gd name="connsiteY237" fmla="*/ 3972776 h 6184462"/>
              <a:gd name="connsiteX238" fmla="*/ 230932 w 6191980"/>
              <a:gd name="connsiteY238" fmla="*/ 3908940 h 6184462"/>
              <a:gd name="connsiteX239" fmla="*/ 238443 w 6191980"/>
              <a:gd name="connsiteY239" fmla="*/ 3845106 h 6184462"/>
              <a:gd name="connsiteX240" fmla="*/ 242199 w 6191980"/>
              <a:gd name="connsiteY240" fmla="*/ 3781272 h 6184462"/>
              <a:gd name="connsiteX241" fmla="*/ 242199 w 6191980"/>
              <a:gd name="connsiteY241" fmla="*/ 3719313 h 6184462"/>
              <a:gd name="connsiteX242" fmla="*/ 234689 w 6191980"/>
              <a:gd name="connsiteY242" fmla="*/ 3661113 h 6184462"/>
              <a:gd name="connsiteX243" fmla="*/ 219668 w 6191980"/>
              <a:gd name="connsiteY243" fmla="*/ 3602910 h 6184462"/>
              <a:gd name="connsiteX244" fmla="*/ 197138 w 6191980"/>
              <a:gd name="connsiteY244" fmla="*/ 3548461 h 6184462"/>
              <a:gd name="connsiteX245" fmla="*/ 168976 w 6191980"/>
              <a:gd name="connsiteY245" fmla="*/ 3492137 h 6184462"/>
              <a:gd name="connsiteX246" fmla="*/ 137057 w 6191980"/>
              <a:gd name="connsiteY246" fmla="*/ 3435814 h 6184462"/>
              <a:gd name="connsiteX247" fmla="*/ 103264 w 6191980"/>
              <a:gd name="connsiteY247" fmla="*/ 3379488 h 6184462"/>
              <a:gd name="connsiteX248" fmla="*/ 71346 w 6191980"/>
              <a:gd name="connsiteY248" fmla="*/ 3325039 h 6184462"/>
              <a:gd name="connsiteX249" fmla="*/ 43182 w 6191980"/>
              <a:gd name="connsiteY249" fmla="*/ 3266839 h 6184462"/>
              <a:gd name="connsiteX250" fmla="*/ 20654 w 6191980"/>
              <a:gd name="connsiteY250" fmla="*/ 3210513 h 6184462"/>
              <a:gd name="connsiteX251" fmla="*/ 5634 w 6191980"/>
              <a:gd name="connsiteY251" fmla="*/ 3152310 h 6184462"/>
              <a:gd name="connsiteX252" fmla="*/ 0 w 6191980"/>
              <a:gd name="connsiteY252" fmla="*/ 3092230 h 6184462"/>
              <a:gd name="connsiteX253" fmla="*/ 5634 w 6191980"/>
              <a:gd name="connsiteY253" fmla="*/ 3032152 h 6184462"/>
              <a:gd name="connsiteX254" fmla="*/ 20654 w 6191980"/>
              <a:gd name="connsiteY254" fmla="*/ 2973950 h 6184462"/>
              <a:gd name="connsiteX255" fmla="*/ 43182 w 6191980"/>
              <a:gd name="connsiteY255" fmla="*/ 2917624 h 6184462"/>
              <a:gd name="connsiteX256" fmla="*/ 71346 w 6191980"/>
              <a:gd name="connsiteY256" fmla="*/ 2859423 h 6184462"/>
              <a:gd name="connsiteX257" fmla="*/ 103264 w 6191980"/>
              <a:gd name="connsiteY257" fmla="*/ 2804974 h 6184462"/>
              <a:gd name="connsiteX258" fmla="*/ 137057 w 6191980"/>
              <a:gd name="connsiteY258" fmla="*/ 2748651 h 6184462"/>
              <a:gd name="connsiteX259" fmla="*/ 168976 w 6191980"/>
              <a:gd name="connsiteY259" fmla="*/ 2692325 h 6184462"/>
              <a:gd name="connsiteX260" fmla="*/ 197138 w 6191980"/>
              <a:gd name="connsiteY260" fmla="*/ 2636001 h 6184462"/>
              <a:gd name="connsiteX261" fmla="*/ 219668 w 6191980"/>
              <a:gd name="connsiteY261" fmla="*/ 2581552 h 6184462"/>
              <a:gd name="connsiteX262" fmla="*/ 234689 w 6191980"/>
              <a:gd name="connsiteY262" fmla="*/ 2523350 h 6184462"/>
              <a:gd name="connsiteX263" fmla="*/ 242199 w 6191980"/>
              <a:gd name="connsiteY263" fmla="*/ 2465149 h 6184462"/>
              <a:gd name="connsiteX264" fmla="*/ 242199 w 6191980"/>
              <a:gd name="connsiteY264" fmla="*/ 2403192 h 6184462"/>
              <a:gd name="connsiteX265" fmla="*/ 238443 w 6191980"/>
              <a:gd name="connsiteY265" fmla="*/ 2339356 h 6184462"/>
              <a:gd name="connsiteX266" fmla="*/ 230932 w 6191980"/>
              <a:gd name="connsiteY266" fmla="*/ 2275522 h 6184462"/>
              <a:gd name="connsiteX267" fmla="*/ 221545 w 6191980"/>
              <a:gd name="connsiteY267" fmla="*/ 2211686 h 6184462"/>
              <a:gd name="connsiteX268" fmla="*/ 214035 w 6191980"/>
              <a:gd name="connsiteY268" fmla="*/ 2147852 h 6184462"/>
              <a:gd name="connsiteX269" fmla="*/ 208402 w 6191980"/>
              <a:gd name="connsiteY269" fmla="*/ 2084018 h 6184462"/>
              <a:gd name="connsiteX270" fmla="*/ 210281 w 6191980"/>
              <a:gd name="connsiteY270" fmla="*/ 2023938 h 6184462"/>
              <a:gd name="connsiteX271" fmla="*/ 217791 w 6191980"/>
              <a:gd name="connsiteY271" fmla="*/ 1965736 h 6184462"/>
              <a:gd name="connsiteX272" fmla="*/ 234689 w 6191980"/>
              <a:gd name="connsiteY272" fmla="*/ 1909410 h 6184462"/>
              <a:gd name="connsiteX273" fmla="*/ 259096 w 6191980"/>
              <a:gd name="connsiteY273" fmla="*/ 1862474 h 6184462"/>
              <a:gd name="connsiteX274" fmla="*/ 291012 w 6191980"/>
              <a:gd name="connsiteY274" fmla="*/ 1817414 h 6184462"/>
              <a:gd name="connsiteX275" fmla="*/ 328562 w 6191980"/>
              <a:gd name="connsiteY275" fmla="*/ 1777986 h 6184462"/>
              <a:gd name="connsiteX276" fmla="*/ 371744 w 6191980"/>
              <a:gd name="connsiteY276" fmla="*/ 1738560 h 6184462"/>
              <a:gd name="connsiteX277" fmla="*/ 416805 w 6191980"/>
              <a:gd name="connsiteY277" fmla="*/ 1702885 h 6184462"/>
              <a:gd name="connsiteX278" fmla="*/ 463742 w 6191980"/>
              <a:gd name="connsiteY278" fmla="*/ 1667213 h 6184462"/>
              <a:gd name="connsiteX279" fmla="*/ 510678 w 6191980"/>
              <a:gd name="connsiteY279" fmla="*/ 1631541 h 6184462"/>
              <a:gd name="connsiteX280" fmla="*/ 557617 w 6191980"/>
              <a:gd name="connsiteY280" fmla="*/ 1595869 h 6184462"/>
              <a:gd name="connsiteX281" fmla="*/ 600799 w 6191980"/>
              <a:gd name="connsiteY281" fmla="*/ 1558320 h 6184462"/>
              <a:gd name="connsiteX282" fmla="*/ 638351 w 6191980"/>
              <a:gd name="connsiteY282" fmla="*/ 1515138 h 6184462"/>
              <a:gd name="connsiteX283" fmla="*/ 672143 w 6191980"/>
              <a:gd name="connsiteY283" fmla="*/ 1473832 h 6184462"/>
              <a:gd name="connsiteX284" fmla="*/ 698428 w 6191980"/>
              <a:gd name="connsiteY284" fmla="*/ 1426896 h 6184462"/>
              <a:gd name="connsiteX285" fmla="*/ 720959 w 6191980"/>
              <a:gd name="connsiteY285" fmla="*/ 1376203 h 6184462"/>
              <a:gd name="connsiteX286" fmla="*/ 739734 w 6191980"/>
              <a:gd name="connsiteY286" fmla="*/ 1321755 h 6184462"/>
              <a:gd name="connsiteX287" fmla="*/ 756631 w 6191980"/>
              <a:gd name="connsiteY287" fmla="*/ 1265429 h 6184462"/>
              <a:gd name="connsiteX288" fmla="*/ 771652 w 6191980"/>
              <a:gd name="connsiteY288" fmla="*/ 1209105 h 6184462"/>
              <a:gd name="connsiteX289" fmla="*/ 786672 w 6191980"/>
              <a:gd name="connsiteY289" fmla="*/ 1150903 h 6184462"/>
              <a:gd name="connsiteX290" fmla="*/ 803570 w 6191980"/>
              <a:gd name="connsiteY290" fmla="*/ 1096456 h 6184462"/>
              <a:gd name="connsiteX291" fmla="*/ 822344 w 6191980"/>
              <a:gd name="connsiteY291" fmla="*/ 1042007 h 6184462"/>
              <a:gd name="connsiteX292" fmla="*/ 844875 w 6191980"/>
              <a:gd name="connsiteY292" fmla="*/ 991317 h 6184462"/>
              <a:gd name="connsiteX293" fmla="*/ 873037 w 6191980"/>
              <a:gd name="connsiteY293" fmla="*/ 946257 h 6184462"/>
              <a:gd name="connsiteX294" fmla="*/ 906830 w 6191980"/>
              <a:gd name="connsiteY294" fmla="*/ 904952 h 6184462"/>
              <a:gd name="connsiteX295" fmla="*/ 948135 w 6191980"/>
              <a:gd name="connsiteY295" fmla="*/ 871157 h 6184462"/>
              <a:gd name="connsiteX296" fmla="*/ 993197 w 6191980"/>
              <a:gd name="connsiteY296" fmla="*/ 842995 h 6184462"/>
              <a:gd name="connsiteX297" fmla="*/ 1043887 w 6191980"/>
              <a:gd name="connsiteY297" fmla="*/ 820464 h 6184462"/>
              <a:gd name="connsiteX298" fmla="*/ 1098336 w 6191980"/>
              <a:gd name="connsiteY298" fmla="*/ 801690 h 6184462"/>
              <a:gd name="connsiteX299" fmla="*/ 1152783 w 6191980"/>
              <a:gd name="connsiteY299" fmla="*/ 784792 h 6184462"/>
              <a:gd name="connsiteX300" fmla="*/ 1210986 w 6191980"/>
              <a:gd name="connsiteY300" fmla="*/ 769772 h 6184462"/>
              <a:gd name="connsiteX301" fmla="*/ 1267309 w 6191980"/>
              <a:gd name="connsiteY301" fmla="*/ 754751 h 6184462"/>
              <a:gd name="connsiteX302" fmla="*/ 1323635 w 6191980"/>
              <a:gd name="connsiteY302" fmla="*/ 737854 h 6184462"/>
              <a:gd name="connsiteX303" fmla="*/ 1378082 w 6191980"/>
              <a:gd name="connsiteY303" fmla="*/ 719079 h 6184462"/>
              <a:gd name="connsiteX304" fmla="*/ 1428774 w 6191980"/>
              <a:gd name="connsiteY304" fmla="*/ 696549 h 6184462"/>
              <a:gd name="connsiteX305" fmla="*/ 1475711 w 6191980"/>
              <a:gd name="connsiteY305" fmla="*/ 670266 h 6184462"/>
              <a:gd name="connsiteX306" fmla="*/ 1517016 w 6191980"/>
              <a:gd name="connsiteY306" fmla="*/ 636471 h 6184462"/>
              <a:gd name="connsiteX307" fmla="*/ 1560199 w 6191980"/>
              <a:gd name="connsiteY307" fmla="*/ 598919 h 6184462"/>
              <a:gd name="connsiteX308" fmla="*/ 1597750 w 6191980"/>
              <a:gd name="connsiteY308" fmla="*/ 555737 h 6184462"/>
              <a:gd name="connsiteX309" fmla="*/ 1633422 w 6191980"/>
              <a:gd name="connsiteY309" fmla="*/ 510678 h 6184462"/>
              <a:gd name="connsiteX310" fmla="*/ 1669094 w 6191980"/>
              <a:gd name="connsiteY310" fmla="*/ 463741 h 6184462"/>
              <a:gd name="connsiteX311" fmla="*/ 1704766 w 6191980"/>
              <a:gd name="connsiteY311" fmla="*/ 416803 h 6184462"/>
              <a:gd name="connsiteX312" fmla="*/ 1740438 w 6191980"/>
              <a:gd name="connsiteY312" fmla="*/ 371743 h 6184462"/>
              <a:gd name="connsiteX313" fmla="*/ 1779867 w 6191980"/>
              <a:gd name="connsiteY313" fmla="*/ 328561 h 6184462"/>
              <a:gd name="connsiteX314" fmla="*/ 1819293 w 6191980"/>
              <a:gd name="connsiteY314" fmla="*/ 291012 h 6184462"/>
              <a:gd name="connsiteX315" fmla="*/ 1864354 w 6191980"/>
              <a:gd name="connsiteY315" fmla="*/ 259094 h 6184462"/>
              <a:gd name="connsiteX316" fmla="*/ 1911291 w 6191980"/>
              <a:gd name="connsiteY316" fmla="*/ 234686 h 6184462"/>
              <a:gd name="connsiteX317" fmla="*/ 1967617 w 6191980"/>
              <a:gd name="connsiteY317" fmla="*/ 217789 h 6184462"/>
              <a:gd name="connsiteX318" fmla="*/ 2025819 w 6191980"/>
              <a:gd name="connsiteY318" fmla="*/ 210279 h 6184462"/>
              <a:gd name="connsiteX319" fmla="*/ 2085897 w 6191980"/>
              <a:gd name="connsiteY319" fmla="*/ 208401 h 6184462"/>
              <a:gd name="connsiteX320" fmla="*/ 2149731 w 6191980"/>
              <a:gd name="connsiteY320" fmla="*/ 214035 h 6184462"/>
              <a:gd name="connsiteX321" fmla="*/ 2213567 w 6191980"/>
              <a:gd name="connsiteY321" fmla="*/ 221545 h 6184462"/>
              <a:gd name="connsiteX322" fmla="*/ 2277403 w 6191980"/>
              <a:gd name="connsiteY322" fmla="*/ 230932 h 6184462"/>
              <a:gd name="connsiteX323" fmla="*/ 2341237 w 6191980"/>
              <a:gd name="connsiteY323" fmla="*/ 238443 h 6184462"/>
              <a:gd name="connsiteX324" fmla="*/ 2405071 w 6191980"/>
              <a:gd name="connsiteY324" fmla="*/ 242197 h 6184462"/>
              <a:gd name="connsiteX325" fmla="*/ 2467030 w 6191980"/>
              <a:gd name="connsiteY325" fmla="*/ 242197 h 6184462"/>
              <a:gd name="connsiteX326" fmla="*/ 2525233 w 6191980"/>
              <a:gd name="connsiteY326" fmla="*/ 234686 h 6184462"/>
              <a:gd name="connsiteX327" fmla="*/ 2583436 w 6191980"/>
              <a:gd name="connsiteY327" fmla="*/ 219666 h 6184462"/>
              <a:gd name="connsiteX328" fmla="*/ 2639760 w 6191980"/>
              <a:gd name="connsiteY328" fmla="*/ 197137 h 6184462"/>
              <a:gd name="connsiteX329" fmla="*/ 2696083 w 6191980"/>
              <a:gd name="connsiteY329" fmla="*/ 167096 h 6184462"/>
              <a:gd name="connsiteX330" fmla="*/ 2752409 w 6191980"/>
              <a:gd name="connsiteY330" fmla="*/ 137057 h 6184462"/>
              <a:gd name="connsiteX331" fmla="*/ 2808733 w 6191980"/>
              <a:gd name="connsiteY331" fmla="*/ 103262 h 6184462"/>
              <a:gd name="connsiteX332" fmla="*/ 2863182 w 6191980"/>
              <a:gd name="connsiteY332" fmla="*/ 71344 h 6184462"/>
              <a:gd name="connsiteX333" fmla="*/ 2921385 w 6191980"/>
              <a:gd name="connsiteY333" fmla="*/ 43182 h 6184462"/>
              <a:gd name="connsiteX334" fmla="*/ 2977708 w 6191980"/>
              <a:gd name="connsiteY334" fmla="*/ 20652 h 6184462"/>
              <a:gd name="connsiteX335" fmla="*/ 3035911 w 6191980"/>
              <a:gd name="connsiteY335" fmla="*/ 5631 h 61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6191980" h="6184462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7214" y="416803"/>
                </a:lnTo>
                <a:lnTo>
                  <a:pt x="4522886" y="463741"/>
                </a:lnTo>
                <a:lnTo>
                  <a:pt x="4558559" y="510678"/>
                </a:lnTo>
                <a:lnTo>
                  <a:pt x="4594231" y="555737"/>
                </a:lnTo>
                <a:lnTo>
                  <a:pt x="4631782" y="598919"/>
                </a:lnTo>
                <a:lnTo>
                  <a:pt x="4674964" y="636471"/>
                </a:lnTo>
                <a:lnTo>
                  <a:pt x="4716270" y="670266"/>
                </a:lnTo>
                <a:lnTo>
                  <a:pt x="4763206" y="696549"/>
                </a:lnTo>
                <a:lnTo>
                  <a:pt x="4813899" y="719079"/>
                </a:lnTo>
                <a:lnTo>
                  <a:pt x="4868345" y="737854"/>
                </a:lnTo>
                <a:lnTo>
                  <a:pt x="4924669" y="754751"/>
                </a:lnTo>
                <a:lnTo>
                  <a:pt x="4980995" y="769772"/>
                </a:lnTo>
                <a:lnTo>
                  <a:pt x="5039198" y="784792"/>
                </a:lnTo>
                <a:lnTo>
                  <a:pt x="5093644" y="801690"/>
                </a:lnTo>
                <a:lnTo>
                  <a:pt x="5148091" y="820464"/>
                </a:lnTo>
                <a:lnTo>
                  <a:pt x="5198784" y="842995"/>
                </a:lnTo>
                <a:lnTo>
                  <a:pt x="5243845" y="871157"/>
                </a:lnTo>
                <a:lnTo>
                  <a:pt x="5285151" y="904952"/>
                </a:lnTo>
                <a:lnTo>
                  <a:pt x="5318944" y="946257"/>
                </a:lnTo>
                <a:lnTo>
                  <a:pt x="5347108" y="991317"/>
                </a:lnTo>
                <a:lnTo>
                  <a:pt x="5369636" y="1042007"/>
                </a:lnTo>
                <a:lnTo>
                  <a:pt x="5388410" y="1096456"/>
                </a:lnTo>
                <a:lnTo>
                  <a:pt x="5405308" y="1150903"/>
                </a:lnTo>
                <a:lnTo>
                  <a:pt x="5420328" y="1209105"/>
                </a:lnTo>
                <a:lnTo>
                  <a:pt x="5435349" y="1265429"/>
                </a:lnTo>
                <a:lnTo>
                  <a:pt x="5452246" y="1321755"/>
                </a:lnTo>
                <a:lnTo>
                  <a:pt x="5471021" y="1376203"/>
                </a:lnTo>
                <a:lnTo>
                  <a:pt x="5493550" y="1426896"/>
                </a:lnTo>
                <a:lnTo>
                  <a:pt x="5519836" y="1473832"/>
                </a:lnTo>
                <a:lnTo>
                  <a:pt x="5553632" y="1515138"/>
                </a:lnTo>
                <a:lnTo>
                  <a:pt x="5591181" y="1558320"/>
                </a:lnTo>
                <a:lnTo>
                  <a:pt x="5634364" y="1595869"/>
                </a:lnTo>
                <a:lnTo>
                  <a:pt x="5679425" y="1631541"/>
                </a:lnTo>
                <a:lnTo>
                  <a:pt x="5728238" y="1667213"/>
                </a:lnTo>
                <a:lnTo>
                  <a:pt x="5775175" y="1702885"/>
                </a:lnTo>
                <a:lnTo>
                  <a:pt x="5820236" y="1738560"/>
                </a:lnTo>
                <a:lnTo>
                  <a:pt x="5863416" y="1777986"/>
                </a:lnTo>
                <a:lnTo>
                  <a:pt x="5900968" y="1817414"/>
                </a:lnTo>
                <a:lnTo>
                  <a:pt x="5932886" y="1862474"/>
                </a:lnTo>
                <a:lnTo>
                  <a:pt x="5957294" y="1909410"/>
                </a:lnTo>
                <a:lnTo>
                  <a:pt x="5974191" y="1965736"/>
                </a:lnTo>
                <a:lnTo>
                  <a:pt x="5981700" y="2023938"/>
                </a:lnTo>
                <a:lnTo>
                  <a:pt x="5983578" y="2084018"/>
                </a:lnTo>
                <a:lnTo>
                  <a:pt x="5977945" y="2147852"/>
                </a:lnTo>
                <a:lnTo>
                  <a:pt x="5970435" y="2211686"/>
                </a:lnTo>
                <a:lnTo>
                  <a:pt x="5961048" y="2275522"/>
                </a:lnTo>
                <a:lnTo>
                  <a:pt x="5953538" y="2339356"/>
                </a:lnTo>
                <a:lnTo>
                  <a:pt x="5949784" y="2403192"/>
                </a:lnTo>
                <a:lnTo>
                  <a:pt x="5949784" y="2465149"/>
                </a:lnTo>
                <a:lnTo>
                  <a:pt x="5957294" y="2523350"/>
                </a:lnTo>
                <a:lnTo>
                  <a:pt x="5972312" y="2581552"/>
                </a:lnTo>
                <a:lnTo>
                  <a:pt x="5994843" y="2636001"/>
                </a:lnTo>
                <a:lnTo>
                  <a:pt x="6024884" y="2692325"/>
                </a:lnTo>
                <a:lnTo>
                  <a:pt x="6054922" y="2748651"/>
                </a:lnTo>
                <a:lnTo>
                  <a:pt x="6088718" y="2804974"/>
                </a:lnTo>
                <a:lnTo>
                  <a:pt x="6120634" y="2859423"/>
                </a:lnTo>
                <a:lnTo>
                  <a:pt x="6148798" y="2917624"/>
                </a:lnTo>
                <a:lnTo>
                  <a:pt x="6171326" y="2973950"/>
                </a:lnTo>
                <a:lnTo>
                  <a:pt x="6186347" y="3032152"/>
                </a:lnTo>
                <a:lnTo>
                  <a:pt x="6191980" y="3092230"/>
                </a:lnTo>
                <a:lnTo>
                  <a:pt x="6186347" y="3152310"/>
                </a:lnTo>
                <a:lnTo>
                  <a:pt x="6171326" y="3210513"/>
                </a:lnTo>
                <a:lnTo>
                  <a:pt x="6148798" y="3266839"/>
                </a:lnTo>
                <a:lnTo>
                  <a:pt x="6120634" y="3325039"/>
                </a:lnTo>
                <a:lnTo>
                  <a:pt x="6088718" y="3379488"/>
                </a:lnTo>
                <a:lnTo>
                  <a:pt x="6054922" y="3435814"/>
                </a:lnTo>
                <a:lnTo>
                  <a:pt x="6024884" y="3492137"/>
                </a:lnTo>
                <a:lnTo>
                  <a:pt x="5994843" y="3548461"/>
                </a:lnTo>
                <a:lnTo>
                  <a:pt x="5972312" y="3602910"/>
                </a:lnTo>
                <a:lnTo>
                  <a:pt x="5957294" y="3661113"/>
                </a:lnTo>
                <a:lnTo>
                  <a:pt x="5949784" y="3719313"/>
                </a:lnTo>
                <a:lnTo>
                  <a:pt x="5949784" y="3781272"/>
                </a:lnTo>
                <a:lnTo>
                  <a:pt x="5953538" y="3845106"/>
                </a:lnTo>
                <a:lnTo>
                  <a:pt x="5961048" y="3908940"/>
                </a:lnTo>
                <a:lnTo>
                  <a:pt x="5970435" y="3972776"/>
                </a:lnTo>
                <a:lnTo>
                  <a:pt x="5977945" y="4036610"/>
                </a:lnTo>
                <a:lnTo>
                  <a:pt x="5983578" y="4100444"/>
                </a:lnTo>
                <a:lnTo>
                  <a:pt x="5981700" y="4160526"/>
                </a:lnTo>
                <a:lnTo>
                  <a:pt x="5974191" y="4218729"/>
                </a:lnTo>
                <a:lnTo>
                  <a:pt x="5957294" y="4275053"/>
                </a:lnTo>
                <a:lnTo>
                  <a:pt x="5932886" y="4321989"/>
                </a:lnTo>
                <a:lnTo>
                  <a:pt x="5900968" y="4367050"/>
                </a:lnTo>
                <a:lnTo>
                  <a:pt x="5863416" y="4406477"/>
                </a:lnTo>
                <a:lnTo>
                  <a:pt x="5820236" y="4445903"/>
                </a:lnTo>
                <a:lnTo>
                  <a:pt x="5775175" y="4481577"/>
                </a:lnTo>
                <a:lnTo>
                  <a:pt x="5728238" y="4517249"/>
                </a:lnTo>
                <a:lnTo>
                  <a:pt x="5679425" y="4552921"/>
                </a:lnTo>
                <a:lnTo>
                  <a:pt x="5634364" y="4588593"/>
                </a:lnTo>
                <a:lnTo>
                  <a:pt x="5591181" y="4626142"/>
                </a:lnTo>
                <a:lnTo>
                  <a:pt x="5553632" y="4669325"/>
                </a:lnTo>
                <a:lnTo>
                  <a:pt x="5519836" y="4710630"/>
                </a:lnTo>
                <a:lnTo>
                  <a:pt x="5493550" y="4757566"/>
                </a:lnTo>
                <a:lnTo>
                  <a:pt x="5471021" y="4808259"/>
                </a:lnTo>
                <a:lnTo>
                  <a:pt x="5452246" y="4862708"/>
                </a:lnTo>
                <a:lnTo>
                  <a:pt x="5435349" y="4919033"/>
                </a:lnTo>
                <a:lnTo>
                  <a:pt x="5420328" y="4975357"/>
                </a:lnTo>
                <a:lnTo>
                  <a:pt x="5405308" y="5033560"/>
                </a:lnTo>
                <a:lnTo>
                  <a:pt x="5388410" y="5088007"/>
                </a:lnTo>
                <a:lnTo>
                  <a:pt x="5369636" y="5142453"/>
                </a:lnTo>
                <a:lnTo>
                  <a:pt x="5347108" y="5193146"/>
                </a:lnTo>
                <a:lnTo>
                  <a:pt x="5318944" y="5238207"/>
                </a:lnTo>
                <a:lnTo>
                  <a:pt x="5285151" y="5279510"/>
                </a:lnTo>
                <a:lnTo>
                  <a:pt x="5243845" y="5313305"/>
                </a:lnTo>
                <a:lnTo>
                  <a:pt x="5198784" y="5341467"/>
                </a:lnTo>
                <a:lnTo>
                  <a:pt x="5148091" y="5363998"/>
                </a:lnTo>
                <a:lnTo>
                  <a:pt x="5093644" y="5382773"/>
                </a:lnTo>
                <a:lnTo>
                  <a:pt x="5039198" y="5399670"/>
                </a:lnTo>
                <a:lnTo>
                  <a:pt x="4980995" y="5414691"/>
                </a:lnTo>
                <a:lnTo>
                  <a:pt x="4924669" y="5429711"/>
                </a:lnTo>
                <a:lnTo>
                  <a:pt x="4868345" y="5446609"/>
                </a:lnTo>
                <a:lnTo>
                  <a:pt x="4813899" y="5465383"/>
                </a:lnTo>
                <a:lnTo>
                  <a:pt x="4763206" y="5487914"/>
                </a:lnTo>
                <a:lnTo>
                  <a:pt x="4716270" y="5514197"/>
                </a:lnTo>
                <a:lnTo>
                  <a:pt x="4674964" y="5547992"/>
                </a:lnTo>
                <a:lnTo>
                  <a:pt x="4631782" y="5585543"/>
                </a:lnTo>
                <a:lnTo>
                  <a:pt x="4594231" y="5628725"/>
                </a:lnTo>
                <a:lnTo>
                  <a:pt x="4558559" y="5673785"/>
                </a:lnTo>
                <a:lnTo>
                  <a:pt x="4522886" y="5720721"/>
                </a:lnTo>
                <a:lnTo>
                  <a:pt x="4487214" y="5767659"/>
                </a:lnTo>
                <a:lnTo>
                  <a:pt x="4451542" y="5812719"/>
                </a:lnTo>
                <a:lnTo>
                  <a:pt x="4412114" y="5855901"/>
                </a:lnTo>
                <a:lnTo>
                  <a:pt x="4372686" y="5893450"/>
                </a:lnTo>
                <a:lnTo>
                  <a:pt x="4327628" y="5925368"/>
                </a:lnTo>
                <a:lnTo>
                  <a:pt x="4280690" y="5949776"/>
                </a:lnTo>
                <a:lnTo>
                  <a:pt x="4224364" y="5966674"/>
                </a:lnTo>
                <a:lnTo>
                  <a:pt x="4166161" y="5974184"/>
                </a:lnTo>
                <a:lnTo>
                  <a:pt x="4106083" y="5976061"/>
                </a:lnTo>
                <a:lnTo>
                  <a:pt x="4042247" y="5970428"/>
                </a:lnTo>
                <a:lnTo>
                  <a:pt x="3978413" y="5962919"/>
                </a:lnTo>
                <a:lnTo>
                  <a:pt x="3914577" y="5953530"/>
                </a:lnTo>
                <a:lnTo>
                  <a:pt x="3850743" y="5946022"/>
                </a:lnTo>
                <a:lnTo>
                  <a:pt x="3786907" y="5942266"/>
                </a:lnTo>
                <a:lnTo>
                  <a:pt x="3724950" y="5942266"/>
                </a:lnTo>
                <a:lnTo>
                  <a:pt x="3666749" y="5949776"/>
                </a:lnTo>
                <a:lnTo>
                  <a:pt x="3606669" y="5964797"/>
                </a:lnTo>
                <a:lnTo>
                  <a:pt x="3552221" y="5987325"/>
                </a:lnTo>
                <a:lnTo>
                  <a:pt x="3495897" y="6017366"/>
                </a:lnTo>
                <a:lnTo>
                  <a:pt x="3439573" y="6047407"/>
                </a:lnTo>
                <a:lnTo>
                  <a:pt x="3383247" y="6081200"/>
                </a:lnTo>
                <a:lnTo>
                  <a:pt x="3328798" y="6113118"/>
                </a:lnTo>
                <a:lnTo>
                  <a:pt x="3270598" y="6141280"/>
                </a:lnTo>
                <a:lnTo>
                  <a:pt x="3214272" y="6163811"/>
                </a:lnTo>
                <a:lnTo>
                  <a:pt x="3156069" y="6178831"/>
                </a:lnTo>
                <a:lnTo>
                  <a:pt x="3095991" y="6184462"/>
                </a:lnTo>
                <a:lnTo>
                  <a:pt x="3035911" y="6178831"/>
                </a:lnTo>
                <a:lnTo>
                  <a:pt x="2977708" y="6163811"/>
                </a:lnTo>
                <a:lnTo>
                  <a:pt x="2921385" y="6141280"/>
                </a:lnTo>
                <a:lnTo>
                  <a:pt x="2863182" y="6113118"/>
                </a:lnTo>
                <a:lnTo>
                  <a:pt x="2808733" y="6081200"/>
                </a:lnTo>
                <a:lnTo>
                  <a:pt x="2752409" y="6047407"/>
                </a:lnTo>
                <a:lnTo>
                  <a:pt x="2696083" y="6017366"/>
                </a:lnTo>
                <a:lnTo>
                  <a:pt x="2639760" y="5987325"/>
                </a:lnTo>
                <a:lnTo>
                  <a:pt x="2583436" y="5964797"/>
                </a:lnTo>
                <a:lnTo>
                  <a:pt x="2525233" y="5949776"/>
                </a:lnTo>
                <a:lnTo>
                  <a:pt x="2467030" y="5942266"/>
                </a:lnTo>
                <a:lnTo>
                  <a:pt x="2405071" y="5942266"/>
                </a:lnTo>
                <a:lnTo>
                  <a:pt x="2341237" y="5946022"/>
                </a:lnTo>
                <a:lnTo>
                  <a:pt x="2277403" y="5953530"/>
                </a:lnTo>
                <a:lnTo>
                  <a:pt x="2213567" y="5962919"/>
                </a:lnTo>
                <a:lnTo>
                  <a:pt x="2149731" y="5970428"/>
                </a:lnTo>
                <a:lnTo>
                  <a:pt x="2085897" y="5976061"/>
                </a:lnTo>
                <a:lnTo>
                  <a:pt x="2025819" y="5974184"/>
                </a:lnTo>
                <a:lnTo>
                  <a:pt x="1967617" y="5966674"/>
                </a:lnTo>
                <a:lnTo>
                  <a:pt x="1911291" y="5949776"/>
                </a:lnTo>
                <a:lnTo>
                  <a:pt x="1864354" y="5925368"/>
                </a:lnTo>
                <a:lnTo>
                  <a:pt x="1819293" y="5893450"/>
                </a:lnTo>
                <a:lnTo>
                  <a:pt x="1779867" y="5855901"/>
                </a:lnTo>
                <a:lnTo>
                  <a:pt x="1740438" y="5812719"/>
                </a:lnTo>
                <a:lnTo>
                  <a:pt x="1704766" y="5767659"/>
                </a:lnTo>
                <a:lnTo>
                  <a:pt x="1669094" y="5720721"/>
                </a:lnTo>
                <a:lnTo>
                  <a:pt x="1633422" y="5673785"/>
                </a:lnTo>
                <a:lnTo>
                  <a:pt x="1597750" y="5628725"/>
                </a:lnTo>
                <a:lnTo>
                  <a:pt x="1560199" y="5585543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C3F88997-87B5-4384-B707-86A2F89D4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0095" y="734671"/>
            <a:ext cx="3172463" cy="3168646"/>
          </a:xfrm>
          <a:custGeom>
            <a:avLst/>
            <a:gdLst>
              <a:gd name="connsiteX0" fmla="*/ 1586232 w 3172463"/>
              <a:gd name="connsiteY0" fmla="*/ 0 h 3168646"/>
              <a:gd name="connsiteX1" fmla="*/ 1617013 w 3172463"/>
              <a:gd name="connsiteY1" fmla="*/ 2885 h 3168646"/>
              <a:gd name="connsiteX2" fmla="*/ 1646833 w 3172463"/>
              <a:gd name="connsiteY2" fmla="*/ 10581 h 3168646"/>
              <a:gd name="connsiteX3" fmla="*/ 1675692 w 3172463"/>
              <a:gd name="connsiteY3" fmla="*/ 22125 h 3168646"/>
              <a:gd name="connsiteX4" fmla="*/ 1705511 w 3172463"/>
              <a:gd name="connsiteY4" fmla="*/ 36554 h 3168646"/>
              <a:gd name="connsiteX5" fmla="*/ 1733408 w 3172463"/>
              <a:gd name="connsiteY5" fmla="*/ 52907 h 3168646"/>
              <a:gd name="connsiteX6" fmla="*/ 1762267 w 3172463"/>
              <a:gd name="connsiteY6" fmla="*/ 70222 h 3168646"/>
              <a:gd name="connsiteX7" fmla="*/ 1791124 w 3172463"/>
              <a:gd name="connsiteY7" fmla="*/ 85613 h 3168646"/>
              <a:gd name="connsiteX8" fmla="*/ 1819981 w 3172463"/>
              <a:gd name="connsiteY8" fmla="*/ 101004 h 3168646"/>
              <a:gd name="connsiteX9" fmla="*/ 1847878 w 3172463"/>
              <a:gd name="connsiteY9" fmla="*/ 112547 h 3168646"/>
              <a:gd name="connsiteX10" fmla="*/ 1878660 w 3172463"/>
              <a:gd name="connsiteY10" fmla="*/ 120243 h 3168646"/>
              <a:gd name="connsiteX11" fmla="*/ 1908479 w 3172463"/>
              <a:gd name="connsiteY11" fmla="*/ 124091 h 3168646"/>
              <a:gd name="connsiteX12" fmla="*/ 1940223 w 3172463"/>
              <a:gd name="connsiteY12" fmla="*/ 124091 h 3168646"/>
              <a:gd name="connsiteX13" fmla="*/ 1972930 w 3172463"/>
              <a:gd name="connsiteY13" fmla="*/ 122167 h 3168646"/>
              <a:gd name="connsiteX14" fmla="*/ 2005635 w 3172463"/>
              <a:gd name="connsiteY14" fmla="*/ 118320 h 3168646"/>
              <a:gd name="connsiteX15" fmla="*/ 2038341 w 3172463"/>
              <a:gd name="connsiteY15" fmla="*/ 113510 h 3168646"/>
              <a:gd name="connsiteX16" fmla="*/ 2071047 w 3172463"/>
              <a:gd name="connsiteY16" fmla="*/ 109662 h 3168646"/>
              <a:gd name="connsiteX17" fmla="*/ 2103753 w 3172463"/>
              <a:gd name="connsiteY17" fmla="*/ 106776 h 3168646"/>
              <a:gd name="connsiteX18" fmla="*/ 2134534 w 3172463"/>
              <a:gd name="connsiteY18" fmla="*/ 107738 h 3168646"/>
              <a:gd name="connsiteX19" fmla="*/ 2164354 w 3172463"/>
              <a:gd name="connsiteY19" fmla="*/ 111585 h 3168646"/>
              <a:gd name="connsiteX20" fmla="*/ 2193213 w 3172463"/>
              <a:gd name="connsiteY20" fmla="*/ 120243 h 3168646"/>
              <a:gd name="connsiteX21" fmla="*/ 2217262 w 3172463"/>
              <a:gd name="connsiteY21" fmla="*/ 132748 h 3168646"/>
              <a:gd name="connsiteX22" fmla="*/ 2240347 w 3172463"/>
              <a:gd name="connsiteY22" fmla="*/ 149102 h 3168646"/>
              <a:gd name="connsiteX23" fmla="*/ 2260548 w 3172463"/>
              <a:gd name="connsiteY23" fmla="*/ 168340 h 3168646"/>
              <a:gd name="connsiteX24" fmla="*/ 2280749 w 3172463"/>
              <a:gd name="connsiteY24" fmla="*/ 190465 h 3168646"/>
              <a:gd name="connsiteX25" fmla="*/ 2299026 w 3172463"/>
              <a:gd name="connsiteY25" fmla="*/ 213551 h 3168646"/>
              <a:gd name="connsiteX26" fmla="*/ 2317302 w 3172463"/>
              <a:gd name="connsiteY26" fmla="*/ 237601 h 3168646"/>
              <a:gd name="connsiteX27" fmla="*/ 2335579 w 3172463"/>
              <a:gd name="connsiteY27" fmla="*/ 261649 h 3168646"/>
              <a:gd name="connsiteX28" fmla="*/ 2353856 w 3172463"/>
              <a:gd name="connsiteY28" fmla="*/ 284735 h 3168646"/>
              <a:gd name="connsiteX29" fmla="*/ 2373095 w 3172463"/>
              <a:gd name="connsiteY29" fmla="*/ 306860 h 3168646"/>
              <a:gd name="connsiteX30" fmla="*/ 2395219 w 3172463"/>
              <a:gd name="connsiteY30" fmla="*/ 326100 h 3168646"/>
              <a:gd name="connsiteX31" fmla="*/ 2416382 w 3172463"/>
              <a:gd name="connsiteY31" fmla="*/ 343415 h 3168646"/>
              <a:gd name="connsiteX32" fmla="*/ 2440430 w 3172463"/>
              <a:gd name="connsiteY32" fmla="*/ 356881 h 3168646"/>
              <a:gd name="connsiteX33" fmla="*/ 2466403 w 3172463"/>
              <a:gd name="connsiteY33" fmla="*/ 368425 h 3168646"/>
              <a:gd name="connsiteX34" fmla="*/ 2494298 w 3172463"/>
              <a:gd name="connsiteY34" fmla="*/ 378044 h 3168646"/>
              <a:gd name="connsiteX35" fmla="*/ 2523156 w 3172463"/>
              <a:gd name="connsiteY35" fmla="*/ 386701 h 3168646"/>
              <a:gd name="connsiteX36" fmla="*/ 2552014 w 3172463"/>
              <a:gd name="connsiteY36" fmla="*/ 394397 h 3168646"/>
              <a:gd name="connsiteX37" fmla="*/ 2581835 w 3172463"/>
              <a:gd name="connsiteY37" fmla="*/ 402093 h 3168646"/>
              <a:gd name="connsiteX38" fmla="*/ 2609730 w 3172463"/>
              <a:gd name="connsiteY38" fmla="*/ 410751 h 3168646"/>
              <a:gd name="connsiteX39" fmla="*/ 2637626 w 3172463"/>
              <a:gd name="connsiteY39" fmla="*/ 420370 h 3168646"/>
              <a:gd name="connsiteX40" fmla="*/ 2663599 w 3172463"/>
              <a:gd name="connsiteY40" fmla="*/ 431914 h 3168646"/>
              <a:gd name="connsiteX41" fmla="*/ 2686686 w 3172463"/>
              <a:gd name="connsiteY41" fmla="*/ 446342 h 3168646"/>
              <a:gd name="connsiteX42" fmla="*/ 2707849 w 3172463"/>
              <a:gd name="connsiteY42" fmla="*/ 463658 h 3168646"/>
              <a:gd name="connsiteX43" fmla="*/ 2725162 w 3172463"/>
              <a:gd name="connsiteY43" fmla="*/ 484821 h 3168646"/>
              <a:gd name="connsiteX44" fmla="*/ 2739592 w 3172463"/>
              <a:gd name="connsiteY44" fmla="*/ 507907 h 3168646"/>
              <a:gd name="connsiteX45" fmla="*/ 2751135 w 3172463"/>
              <a:gd name="connsiteY45" fmla="*/ 533879 h 3168646"/>
              <a:gd name="connsiteX46" fmla="*/ 2760754 w 3172463"/>
              <a:gd name="connsiteY46" fmla="*/ 561776 h 3168646"/>
              <a:gd name="connsiteX47" fmla="*/ 2769411 w 3172463"/>
              <a:gd name="connsiteY47" fmla="*/ 589672 h 3168646"/>
              <a:gd name="connsiteX48" fmla="*/ 2777107 w 3172463"/>
              <a:gd name="connsiteY48" fmla="*/ 619492 h 3168646"/>
              <a:gd name="connsiteX49" fmla="*/ 2784803 w 3172463"/>
              <a:gd name="connsiteY49" fmla="*/ 648350 h 3168646"/>
              <a:gd name="connsiteX50" fmla="*/ 2793460 w 3172463"/>
              <a:gd name="connsiteY50" fmla="*/ 677209 h 3168646"/>
              <a:gd name="connsiteX51" fmla="*/ 2803080 w 3172463"/>
              <a:gd name="connsiteY51" fmla="*/ 705106 h 3168646"/>
              <a:gd name="connsiteX52" fmla="*/ 2814622 w 3172463"/>
              <a:gd name="connsiteY52" fmla="*/ 731079 h 3168646"/>
              <a:gd name="connsiteX53" fmla="*/ 2828090 w 3172463"/>
              <a:gd name="connsiteY53" fmla="*/ 755127 h 3168646"/>
              <a:gd name="connsiteX54" fmla="*/ 2845405 w 3172463"/>
              <a:gd name="connsiteY54" fmla="*/ 776290 h 3168646"/>
              <a:gd name="connsiteX55" fmla="*/ 2864644 w 3172463"/>
              <a:gd name="connsiteY55" fmla="*/ 798415 h 3168646"/>
              <a:gd name="connsiteX56" fmla="*/ 2886768 w 3172463"/>
              <a:gd name="connsiteY56" fmla="*/ 817653 h 3168646"/>
              <a:gd name="connsiteX57" fmla="*/ 2909855 w 3172463"/>
              <a:gd name="connsiteY57" fmla="*/ 835930 h 3168646"/>
              <a:gd name="connsiteX58" fmla="*/ 2934865 w 3172463"/>
              <a:gd name="connsiteY58" fmla="*/ 854207 h 3168646"/>
              <a:gd name="connsiteX59" fmla="*/ 2958913 w 3172463"/>
              <a:gd name="connsiteY59" fmla="*/ 872484 h 3168646"/>
              <a:gd name="connsiteX60" fmla="*/ 2982000 w 3172463"/>
              <a:gd name="connsiteY60" fmla="*/ 890761 h 3168646"/>
              <a:gd name="connsiteX61" fmla="*/ 3004124 w 3172463"/>
              <a:gd name="connsiteY61" fmla="*/ 910962 h 3168646"/>
              <a:gd name="connsiteX62" fmla="*/ 3023363 w 3172463"/>
              <a:gd name="connsiteY62" fmla="*/ 931163 h 3168646"/>
              <a:gd name="connsiteX63" fmla="*/ 3039716 w 3172463"/>
              <a:gd name="connsiteY63" fmla="*/ 954249 h 3168646"/>
              <a:gd name="connsiteX64" fmla="*/ 3052221 w 3172463"/>
              <a:gd name="connsiteY64" fmla="*/ 978298 h 3168646"/>
              <a:gd name="connsiteX65" fmla="*/ 3060879 w 3172463"/>
              <a:gd name="connsiteY65" fmla="*/ 1007156 h 3168646"/>
              <a:gd name="connsiteX66" fmla="*/ 3064726 w 3172463"/>
              <a:gd name="connsiteY66" fmla="*/ 1036977 h 3168646"/>
              <a:gd name="connsiteX67" fmla="*/ 3065689 w 3172463"/>
              <a:gd name="connsiteY67" fmla="*/ 1067759 h 3168646"/>
              <a:gd name="connsiteX68" fmla="*/ 3062802 w 3172463"/>
              <a:gd name="connsiteY68" fmla="*/ 1100465 h 3168646"/>
              <a:gd name="connsiteX69" fmla="*/ 3058954 w 3172463"/>
              <a:gd name="connsiteY69" fmla="*/ 1133171 h 3168646"/>
              <a:gd name="connsiteX70" fmla="*/ 3054145 w 3172463"/>
              <a:gd name="connsiteY70" fmla="*/ 1165877 h 3168646"/>
              <a:gd name="connsiteX71" fmla="*/ 3050297 w 3172463"/>
              <a:gd name="connsiteY71" fmla="*/ 1198583 h 3168646"/>
              <a:gd name="connsiteX72" fmla="*/ 3048374 w 3172463"/>
              <a:gd name="connsiteY72" fmla="*/ 1231290 h 3168646"/>
              <a:gd name="connsiteX73" fmla="*/ 3048374 w 3172463"/>
              <a:gd name="connsiteY73" fmla="*/ 1263034 h 3168646"/>
              <a:gd name="connsiteX74" fmla="*/ 3052221 w 3172463"/>
              <a:gd name="connsiteY74" fmla="*/ 1292853 h 3168646"/>
              <a:gd name="connsiteX75" fmla="*/ 3059916 w 3172463"/>
              <a:gd name="connsiteY75" fmla="*/ 1322674 h 3168646"/>
              <a:gd name="connsiteX76" fmla="*/ 3071460 w 3172463"/>
              <a:gd name="connsiteY76" fmla="*/ 1350571 h 3168646"/>
              <a:gd name="connsiteX77" fmla="*/ 3086851 w 3172463"/>
              <a:gd name="connsiteY77" fmla="*/ 1379429 h 3168646"/>
              <a:gd name="connsiteX78" fmla="*/ 3102242 w 3172463"/>
              <a:gd name="connsiteY78" fmla="*/ 1408288 h 3168646"/>
              <a:gd name="connsiteX79" fmla="*/ 3119557 w 3172463"/>
              <a:gd name="connsiteY79" fmla="*/ 1437145 h 3168646"/>
              <a:gd name="connsiteX80" fmla="*/ 3135909 w 3172463"/>
              <a:gd name="connsiteY80" fmla="*/ 1465043 h 3168646"/>
              <a:gd name="connsiteX81" fmla="*/ 3150339 w 3172463"/>
              <a:gd name="connsiteY81" fmla="*/ 1494862 h 3168646"/>
              <a:gd name="connsiteX82" fmla="*/ 3161881 w 3172463"/>
              <a:gd name="connsiteY82" fmla="*/ 1523721 h 3168646"/>
              <a:gd name="connsiteX83" fmla="*/ 3169577 w 3172463"/>
              <a:gd name="connsiteY83" fmla="*/ 1553541 h 3168646"/>
              <a:gd name="connsiteX84" fmla="*/ 3172463 w 3172463"/>
              <a:gd name="connsiteY84" fmla="*/ 1584323 h 3168646"/>
              <a:gd name="connsiteX85" fmla="*/ 3169577 w 3172463"/>
              <a:gd name="connsiteY85" fmla="*/ 1615105 h 3168646"/>
              <a:gd name="connsiteX86" fmla="*/ 3161881 w 3172463"/>
              <a:gd name="connsiteY86" fmla="*/ 1644925 h 3168646"/>
              <a:gd name="connsiteX87" fmla="*/ 3150339 w 3172463"/>
              <a:gd name="connsiteY87" fmla="*/ 1673784 h 3168646"/>
              <a:gd name="connsiteX88" fmla="*/ 3135909 w 3172463"/>
              <a:gd name="connsiteY88" fmla="*/ 1703604 h 3168646"/>
              <a:gd name="connsiteX89" fmla="*/ 3119557 w 3172463"/>
              <a:gd name="connsiteY89" fmla="*/ 1731501 h 3168646"/>
              <a:gd name="connsiteX90" fmla="*/ 3102242 w 3172463"/>
              <a:gd name="connsiteY90" fmla="*/ 1760360 h 3168646"/>
              <a:gd name="connsiteX91" fmla="*/ 3086851 w 3172463"/>
              <a:gd name="connsiteY91" fmla="*/ 1789218 h 3168646"/>
              <a:gd name="connsiteX92" fmla="*/ 3071460 w 3172463"/>
              <a:gd name="connsiteY92" fmla="*/ 1818075 h 3168646"/>
              <a:gd name="connsiteX93" fmla="*/ 3059916 w 3172463"/>
              <a:gd name="connsiteY93" fmla="*/ 1845972 h 3168646"/>
              <a:gd name="connsiteX94" fmla="*/ 3052221 w 3172463"/>
              <a:gd name="connsiteY94" fmla="*/ 1875793 h 3168646"/>
              <a:gd name="connsiteX95" fmla="*/ 3048374 w 3172463"/>
              <a:gd name="connsiteY95" fmla="*/ 1905613 h 3168646"/>
              <a:gd name="connsiteX96" fmla="*/ 3048374 w 3172463"/>
              <a:gd name="connsiteY96" fmla="*/ 1937358 h 3168646"/>
              <a:gd name="connsiteX97" fmla="*/ 3050297 w 3172463"/>
              <a:gd name="connsiteY97" fmla="*/ 1970063 h 3168646"/>
              <a:gd name="connsiteX98" fmla="*/ 3054145 w 3172463"/>
              <a:gd name="connsiteY98" fmla="*/ 2002769 h 3168646"/>
              <a:gd name="connsiteX99" fmla="*/ 3058954 w 3172463"/>
              <a:gd name="connsiteY99" fmla="*/ 2035476 h 3168646"/>
              <a:gd name="connsiteX100" fmla="*/ 3062802 w 3172463"/>
              <a:gd name="connsiteY100" fmla="*/ 2068181 h 3168646"/>
              <a:gd name="connsiteX101" fmla="*/ 3065689 w 3172463"/>
              <a:gd name="connsiteY101" fmla="*/ 2100887 h 3168646"/>
              <a:gd name="connsiteX102" fmla="*/ 3064726 w 3172463"/>
              <a:gd name="connsiteY102" fmla="*/ 2131670 h 3168646"/>
              <a:gd name="connsiteX103" fmla="*/ 3060879 w 3172463"/>
              <a:gd name="connsiteY103" fmla="*/ 2161491 h 3168646"/>
              <a:gd name="connsiteX104" fmla="*/ 3052221 w 3172463"/>
              <a:gd name="connsiteY104" fmla="*/ 2190349 h 3168646"/>
              <a:gd name="connsiteX105" fmla="*/ 3039716 w 3172463"/>
              <a:gd name="connsiteY105" fmla="*/ 2214397 h 3168646"/>
              <a:gd name="connsiteX106" fmla="*/ 3023363 w 3172463"/>
              <a:gd name="connsiteY106" fmla="*/ 2237484 h 3168646"/>
              <a:gd name="connsiteX107" fmla="*/ 3004124 w 3172463"/>
              <a:gd name="connsiteY107" fmla="*/ 2257685 h 3168646"/>
              <a:gd name="connsiteX108" fmla="*/ 2982000 w 3172463"/>
              <a:gd name="connsiteY108" fmla="*/ 2277885 h 3168646"/>
              <a:gd name="connsiteX109" fmla="*/ 2958913 w 3172463"/>
              <a:gd name="connsiteY109" fmla="*/ 2296163 h 3168646"/>
              <a:gd name="connsiteX110" fmla="*/ 2934865 w 3172463"/>
              <a:gd name="connsiteY110" fmla="*/ 2314439 h 3168646"/>
              <a:gd name="connsiteX111" fmla="*/ 2909855 w 3172463"/>
              <a:gd name="connsiteY111" fmla="*/ 2332716 h 3168646"/>
              <a:gd name="connsiteX112" fmla="*/ 2886768 w 3172463"/>
              <a:gd name="connsiteY112" fmla="*/ 2350993 h 3168646"/>
              <a:gd name="connsiteX113" fmla="*/ 2864644 w 3172463"/>
              <a:gd name="connsiteY113" fmla="*/ 2370232 h 3168646"/>
              <a:gd name="connsiteX114" fmla="*/ 2845405 w 3172463"/>
              <a:gd name="connsiteY114" fmla="*/ 2392356 h 3168646"/>
              <a:gd name="connsiteX115" fmla="*/ 2828090 w 3172463"/>
              <a:gd name="connsiteY115" fmla="*/ 2413519 h 3168646"/>
              <a:gd name="connsiteX116" fmla="*/ 2814622 w 3172463"/>
              <a:gd name="connsiteY116" fmla="*/ 2437568 h 3168646"/>
              <a:gd name="connsiteX117" fmla="*/ 2803080 w 3172463"/>
              <a:gd name="connsiteY117" fmla="*/ 2463540 h 3168646"/>
              <a:gd name="connsiteX118" fmla="*/ 2793460 w 3172463"/>
              <a:gd name="connsiteY118" fmla="*/ 2491437 h 3168646"/>
              <a:gd name="connsiteX119" fmla="*/ 2784803 w 3172463"/>
              <a:gd name="connsiteY119" fmla="*/ 2520296 h 3168646"/>
              <a:gd name="connsiteX120" fmla="*/ 2777107 w 3172463"/>
              <a:gd name="connsiteY120" fmla="*/ 2549154 h 3168646"/>
              <a:gd name="connsiteX121" fmla="*/ 2769411 w 3172463"/>
              <a:gd name="connsiteY121" fmla="*/ 2578974 h 3168646"/>
              <a:gd name="connsiteX122" fmla="*/ 2760754 w 3172463"/>
              <a:gd name="connsiteY122" fmla="*/ 2606871 h 3168646"/>
              <a:gd name="connsiteX123" fmla="*/ 2751135 w 3172463"/>
              <a:gd name="connsiteY123" fmla="*/ 2634767 h 3168646"/>
              <a:gd name="connsiteX124" fmla="*/ 2739592 w 3172463"/>
              <a:gd name="connsiteY124" fmla="*/ 2660739 h 3168646"/>
              <a:gd name="connsiteX125" fmla="*/ 2725162 w 3172463"/>
              <a:gd name="connsiteY125" fmla="*/ 2683827 h 3168646"/>
              <a:gd name="connsiteX126" fmla="*/ 2707849 w 3172463"/>
              <a:gd name="connsiteY126" fmla="*/ 2704989 h 3168646"/>
              <a:gd name="connsiteX127" fmla="*/ 2686686 w 3172463"/>
              <a:gd name="connsiteY127" fmla="*/ 2722304 h 3168646"/>
              <a:gd name="connsiteX128" fmla="*/ 2663599 w 3172463"/>
              <a:gd name="connsiteY128" fmla="*/ 2736733 h 3168646"/>
              <a:gd name="connsiteX129" fmla="*/ 2637626 w 3172463"/>
              <a:gd name="connsiteY129" fmla="*/ 2748276 h 3168646"/>
              <a:gd name="connsiteX130" fmla="*/ 2609730 w 3172463"/>
              <a:gd name="connsiteY130" fmla="*/ 2757896 h 3168646"/>
              <a:gd name="connsiteX131" fmla="*/ 2581835 w 3172463"/>
              <a:gd name="connsiteY131" fmla="*/ 2766553 h 3168646"/>
              <a:gd name="connsiteX132" fmla="*/ 2552014 w 3172463"/>
              <a:gd name="connsiteY132" fmla="*/ 2774249 h 3168646"/>
              <a:gd name="connsiteX133" fmla="*/ 2523156 w 3172463"/>
              <a:gd name="connsiteY133" fmla="*/ 2781945 h 3168646"/>
              <a:gd name="connsiteX134" fmla="*/ 2494298 w 3172463"/>
              <a:gd name="connsiteY134" fmla="*/ 2790602 h 3168646"/>
              <a:gd name="connsiteX135" fmla="*/ 2466403 w 3172463"/>
              <a:gd name="connsiteY135" fmla="*/ 2800222 h 3168646"/>
              <a:gd name="connsiteX136" fmla="*/ 2440430 w 3172463"/>
              <a:gd name="connsiteY136" fmla="*/ 2811765 h 3168646"/>
              <a:gd name="connsiteX137" fmla="*/ 2416382 w 3172463"/>
              <a:gd name="connsiteY137" fmla="*/ 2825232 h 3168646"/>
              <a:gd name="connsiteX138" fmla="*/ 2395219 w 3172463"/>
              <a:gd name="connsiteY138" fmla="*/ 2842547 h 3168646"/>
              <a:gd name="connsiteX139" fmla="*/ 2373095 w 3172463"/>
              <a:gd name="connsiteY139" fmla="*/ 2861786 h 3168646"/>
              <a:gd name="connsiteX140" fmla="*/ 2353856 w 3172463"/>
              <a:gd name="connsiteY140" fmla="*/ 2883911 h 3168646"/>
              <a:gd name="connsiteX141" fmla="*/ 2335579 w 3172463"/>
              <a:gd name="connsiteY141" fmla="*/ 2906997 h 3168646"/>
              <a:gd name="connsiteX142" fmla="*/ 2317302 w 3172463"/>
              <a:gd name="connsiteY142" fmla="*/ 2931046 h 3168646"/>
              <a:gd name="connsiteX143" fmla="*/ 2299026 w 3172463"/>
              <a:gd name="connsiteY143" fmla="*/ 2955095 h 3168646"/>
              <a:gd name="connsiteX144" fmla="*/ 2280749 w 3172463"/>
              <a:gd name="connsiteY144" fmla="*/ 2978181 h 3168646"/>
              <a:gd name="connsiteX145" fmla="*/ 2260548 w 3172463"/>
              <a:gd name="connsiteY145" fmla="*/ 3000306 h 3168646"/>
              <a:gd name="connsiteX146" fmla="*/ 2240347 w 3172463"/>
              <a:gd name="connsiteY146" fmla="*/ 3019544 h 3168646"/>
              <a:gd name="connsiteX147" fmla="*/ 2217262 w 3172463"/>
              <a:gd name="connsiteY147" fmla="*/ 3035898 h 3168646"/>
              <a:gd name="connsiteX148" fmla="*/ 2193213 w 3172463"/>
              <a:gd name="connsiteY148" fmla="*/ 3048403 h 3168646"/>
              <a:gd name="connsiteX149" fmla="*/ 2164354 w 3172463"/>
              <a:gd name="connsiteY149" fmla="*/ 3057061 h 3168646"/>
              <a:gd name="connsiteX150" fmla="*/ 2134534 w 3172463"/>
              <a:gd name="connsiteY150" fmla="*/ 3060909 h 3168646"/>
              <a:gd name="connsiteX151" fmla="*/ 2103753 w 3172463"/>
              <a:gd name="connsiteY151" fmla="*/ 3061870 h 3168646"/>
              <a:gd name="connsiteX152" fmla="*/ 2071047 w 3172463"/>
              <a:gd name="connsiteY152" fmla="*/ 3058984 h 3168646"/>
              <a:gd name="connsiteX153" fmla="*/ 2038341 w 3172463"/>
              <a:gd name="connsiteY153" fmla="*/ 3055137 h 3168646"/>
              <a:gd name="connsiteX154" fmla="*/ 2005635 w 3172463"/>
              <a:gd name="connsiteY154" fmla="*/ 3050327 h 3168646"/>
              <a:gd name="connsiteX155" fmla="*/ 1972930 w 3172463"/>
              <a:gd name="connsiteY155" fmla="*/ 3046480 h 3168646"/>
              <a:gd name="connsiteX156" fmla="*/ 1940223 w 3172463"/>
              <a:gd name="connsiteY156" fmla="*/ 3044555 h 3168646"/>
              <a:gd name="connsiteX157" fmla="*/ 1908479 w 3172463"/>
              <a:gd name="connsiteY157" fmla="*/ 3044555 h 3168646"/>
              <a:gd name="connsiteX158" fmla="*/ 1878660 w 3172463"/>
              <a:gd name="connsiteY158" fmla="*/ 3048403 h 3168646"/>
              <a:gd name="connsiteX159" fmla="*/ 1847878 w 3172463"/>
              <a:gd name="connsiteY159" fmla="*/ 3056099 h 3168646"/>
              <a:gd name="connsiteX160" fmla="*/ 1819981 w 3172463"/>
              <a:gd name="connsiteY160" fmla="*/ 3067642 h 3168646"/>
              <a:gd name="connsiteX161" fmla="*/ 1791124 w 3172463"/>
              <a:gd name="connsiteY161" fmla="*/ 3083033 h 3168646"/>
              <a:gd name="connsiteX162" fmla="*/ 1762267 w 3172463"/>
              <a:gd name="connsiteY162" fmla="*/ 3098425 h 3168646"/>
              <a:gd name="connsiteX163" fmla="*/ 1733408 w 3172463"/>
              <a:gd name="connsiteY163" fmla="*/ 3115739 h 3168646"/>
              <a:gd name="connsiteX164" fmla="*/ 1705511 w 3172463"/>
              <a:gd name="connsiteY164" fmla="*/ 3132093 h 3168646"/>
              <a:gd name="connsiteX165" fmla="*/ 1675692 w 3172463"/>
              <a:gd name="connsiteY165" fmla="*/ 3146521 h 3168646"/>
              <a:gd name="connsiteX166" fmla="*/ 1646833 w 3172463"/>
              <a:gd name="connsiteY166" fmla="*/ 3158065 h 3168646"/>
              <a:gd name="connsiteX167" fmla="*/ 1617013 w 3172463"/>
              <a:gd name="connsiteY167" fmla="*/ 3165761 h 3168646"/>
              <a:gd name="connsiteX168" fmla="*/ 1586232 w 3172463"/>
              <a:gd name="connsiteY168" fmla="*/ 3168646 h 3168646"/>
              <a:gd name="connsiteX169" fmla="*/ 1555450 w 3172463"/>
              <a:gd name="connsiteY169" fmla="*/ 3165761 h 3168646"/>
              <a:gd name="connsiteX170" fmla="*/ 1525630 w 3172463"/>
              <a:gd name="connsiteY170" fmla="*/ 3158065 h 3168646"/>
              <a:gd name="connsiteX171" fmla="*/ 1496773 w 3172463"/>
              <a:gd name="connsiteY171" fmla="*/ 3146521 h 3168646"/>
              <a:gd name="connsiteX172" fmla="*/ 1466952 w 3172463"/>
              <a:gd name="connsiteY172" fmla="*/ 3132093 h 3168646"/>
              <a:gd name="connsiteX173" fmla="*/ 1439055 w 3172463"/>
              <a:gd name="connsiteY173" fmla="*/ 3115739 h 3168646"/>
              <a:gd name="connsiteX174" fmla="*/ 1410198 w 3172463"/>
              <a:gd name="connsiteY174" fmla="*/ 3098425 h 3168646"/>
              <a:gd name="connsiteX175" fmla="*/ 1381339 w 3172463"/>
              <a:gd name="connsiteY175" fmla="*/ 3083033 h 3168646"/>
              <a:gd name="connsiteX176" fmla="*/ 1352482 w 3172463"/>
              <a:gd name="connsiteY176" fmla="*/ 3067642 h 3168646"/>
              <a:gd name="connsiteX177" fmla="*/ 1323624 w 3172463"/>
              <a:gd name="connsiteY177" fmla="*/ 3056099 h 3168646"/>
              <a:gd name="connsiteX178" fmla="*/ 1293804 w 3172463"/>
              <a:gd name="connsiteY178" fmla="*/ 3048403 h 3168646"/>
              <a:gd name="connsiteX179" fmla="*/ 1263984 w 3172463"/>
              <a:gd name="connsiteY179" fmla="*/ 3044555 h 3168646"/>
              <a:gd name="connsiteX180" fmla="*/ 1232239 w 3172463"/>
              <a:gd name="connsiteY180" fmla="*/ 3044555 h 3168646"/>
              <a:gd name="connsiteX181" fmla="*/ 1199534 w 3172463"/>
              <a:gd name="connsiteY181" fmla="*/ 3046480 h 3168646"/>
              <a:gd name="connsiteX182" fmla="*/ 1166828 w 3172463"/>
              <a:gd name="connsiteY182" fmla="*/ 3050327 h 3168646"/>
              <a:gd name="connsiteX183" fmla="*/ 1134122 w 3172463"/>
              <a:gd name="connsiteY183" fmla="*/ 3055137 h 3168646"/>
              <a:gd name="connsiteX184" fmla="*/ 1101415 w 3172463"/>
              <a:gd name="connsiteY184" fmla="*/ 3058984 h 3168646"/>
              <a:gd name="connsiteX185" fmla="*/ 1068710 w 3172463"/>
              <a:gd name="connsiteY185" fmla="*/ 3061870 h 3168646"/>
              <a:gd name="connsiteX186" fmla="*/ 1037929 w 3172463"/>
              <a:gd name="connsiteY186" fmla="*/ 3060909 h 3168646"/>
              <a:gd name="connsiteX187" fmla="*/ 1008109 w 3172463"/>
              <a:gd name="connsiteY187" fmla="*/ 3057061 h 3168646"/>
              <a:gd name="connsiteX188" fmla="*/ 979250 w 3172463"/>
              <a:gd name="connsiteY188" fmla="*/ 3048403 h 3168646"/>
              <a:gd name="connsiteX189" fmla="*/ 955203 w 3172463"/>
              <a:gd name="connsiteY189" fmla="*/ 3035898 h 3168646"/>
              <a:gd name="connsiteX190" fmla="*/ 932115 w 3172463"/>
              <a:gd name="connsiteY190" fmla="*/ 3019544 h 3168646"/>
              <a:gd name="connsiteX191" fmla="*/ 911915 w 3172463"/>
              <a:gd name="connsiteY191" fmla="*/ 3000306 h 3168646"/>
              <a:gd name="connsiteX192" fmla="*/ 891714 w 3172463"/>
              <a:gd name="connsiteY192" fmla="*/ 2978181 h 3168646"/>
              <a:gd name="connsiteX193" fmla="*/ 873437 w 3172463"/>
              <a:gd name="connsiteY193" fmla="*/ 2955095 h 3168646"/>
              <a:gd name="connsiteX194" fmla="*/ 855161 w 3172463"/>
              <a:gd name="connsiteY194" fmla="*/ 2931046 h 3168646"/>
              <a:gd name="connsiteX195" fmla="*/ 836884 w 3172463"/>
              <a:gd name="connsiteY195" fmla="*/ 2906997 h 3168646"/>
              <a:gd name="connsiteX196" fmla="*/ 818608 w 3172463"/>
              <a:gd name="connsiteY196" fmla="*/ 2883911 h 3168646"/>
              <a:gd name="connsiteX197" fmla="*/ 799368 w 3172463"/>
              <a:gd name="connsiteY197" fmla="*/ 2861786 h 3168646"/>
              <a:gd name="connsiteX198" fmla="*/ 777244 w 3172463"/>
              <a:gd name="connsiteY198" fmla="*/ 2842547 h 3168646"/>
              <a:gd name="connsiteX199" fmla="*/ 756081 w 3172463"/>
              <a:gd name="connsiteY199" fmla="*/ 2825232 h 3168646"/>
              <a:gd name="connsiteX200" fmla="*/ 732033 w 3172463"/>
              <a:gd name="connsiteY200" fmla="*/ 2811765 h 3168646"/>
              <a:gd name="connsiteX201" fmla="*/ 706061 w 3172463"/>
              <a:gd name="connsiteY201" fmla="*/ 2800222 h 3168646"/>
              <a:gd name="connsiteX202" fmla="*/ 678165 w 3172463"/>
              <a:gd name="connsiteY202" fmla="*/ 2790602 h 3168646"/>
              <a:gd name="connsiteX203" fmla="*/ 649306 w 3172463"/>
              <a:gd name="connsiteY203" fmla="*/ 2781945 h 3168646"/>
              <a:gd name="connsiteX204" fmla="*/ 620449 w 3172463"/>
              <a:gd name="connsiteY204" fmla="*/ 2774249 h 3168646"/>
              <a:gd name="connsiteX205" fmla="*/ 590629 w 3172463"/>
              <a:gd name="connsiteY205" fmla="*/ 2766553 h 3168646"/>
              <a:gd name="connsiteX206" fmla="*/ 562733 w 3172463"/>
              <a:gd name="connsiteY206" fmla="*/ 2757896 h 3168646"/>
              <a:gd name="connsiteX207" fmla="*/ 534836 w 3172463"/>
              <a:gd name="connsiteY207" fmla="*/ 2748276 h 3168646"/>
              <a:gd name="connsiteX208" fmla="*/ 508865 w 3172463"/>
              <a:gd name="connsiteY208" fmla="*/ 2736733 h 3168646"/>
              <a:gd name="connsiteX209" fmla="*/ 485777 w 3172463"/>
              <a:gd name="connsiteY209" fmla="*/ 2722304 h 3168646"/>
              <a:gd name="connsiteX210" fmla="*/ 464615 w 3172463"/>
              <a:gd name="connsiteY210" fmla="*/ 2704989 h 3168646"/>
              <a:gd name="connsiteX211" fmla="*/ 447301 w 3172463"/>
              <a:gd name="connsiteY211" fmla="*/ 2683827 h 3168646"/>
              <a:gd name="connsiteX212" fmla="*/ 432872 w 3172463"/>
              <a:gd name="connsiteY212" fmla="*/ 2660739 h 3168646"/>
              <a:gd name="connsiteX213" fmla="*/ 421328 w 3172463"/>
              <a:gd name="connsiteY213" fmla="*/ 2634767 h 3168646"/>
              <a:gd name="connsiteX214" fmla="*/ 411709 w 3172463"/>
              <a:gd name="connsiteY214" fmla="*/ 2606871 h 3168646"/>
              <a:gd name="connsiteX215" fmla="*/ 403052 w 3172463"/>
              <a:gd name="connsiteY215" fmla="*/ 2578974 h 3168646"/>
              <a:gd name="connsiteX216" fmla="*/ 395356 w 3172463"/>
              <a:gd name="connsiteY216" fmla="*/ 2549154 h 3168646"/>
              <a:gd name="connsiteX217" fmla="*/ 387660 w 3172463"/>
              <a:gd name="connsiteY217" fmla="*/ 2520296 h 3168646"/>
              <a:gd name="connsiteX218" fmla="*/ 379003 w 3172463"/>
              <a:gd name="connsiteY218" fmla="*/ 2491437 h 3168646"/>
              <a:gd name="connsiteX219" fmla="*/ 369384 w 3172463"/>
              <a:gd name="connsiteY219" fmla="*/ 2463540 h 3168646"/>
              <a:gd name="connsiteX220" fmla="*/ 357840 w 3172463"/>
              <a:gd name="connsiteY220" fmla="*/ 2437568 h 3168646"/>
              <a:gd name="connsiteX221" fmla="*/ 344373 w 3172463"/>
              <a:gd name="connsiteY221" fmla="*/ 2413519 h 3168646"/>
              <a:gd name="connsiteX222" fmla="*/ 327059 w 3172463"/>
              <a:gd name="connsiteY222" fmla="*/ 2392356 h 3168646"/>
              <a:gd name="connsiteX223" fmla="*/ 307820 w 3172463"/>
              <a:gd name="connsiteY223" fmla="*/ 2370232 h 3168646"/>
              <a:gd name="connsiteX224" fmla="*/ 285695 w 3172463"/>
              <a:gd name="connsiteY224" fmla="*/ 2350993 h 3168646"/>
              <a:gd name="connsiteX225" fmla="*/ 261646 w 3172463"/>
              <a:gd name="connsiteY225" fmla="*/ 2332716 h 3168646"/>
              <a:gd name="connsiteX226" fmla="*/ 237598 w 3172463"/>
              <a:gd name="connsiteY226" fmla="*/ 2314439 h 3168646"/>
              <a:gd name="connsiteX227" fmla="*/ 213550 w 3172463"/>
              <a:gd name="connsiteY227" fmla="*/ 2296163 h 3168646"/>
              <a:gd name="connsiteX228" fmla="*/ 190463 w 3172463"/>
              <a:gd name="connsiteY228" fmla="*/ 2277885 h 3168646"/>
              <a:gd name="connsiteX229" fmla="*/ 168339 w 3172463"/>
              <a:gd name="connsiteY229" fmla="*/ 2257685 h 3168646"/>
              <a:gd name="connsiteX230" fmla="*/ 149100 w 3172463"/>
              <a:gd name="connsiteY230" fmla="*/ 2237484 h 3168646"/>
              <a:gd name="connsiteX231" fmla="*/ 132748 w 3172463"/>
              <a:gd name="connsiteY231" fmla="*/ 2214397 h 3168646"/>
              <a:gd name="connsiteX232" fmla="*/ 120243 w 3172463"/>
              <a:gd name="connsiteY232" fmla="*/ 2190349 h 3168646"/>
              <a:gd name="connsiteX233" fmla="*/ 111585 w 3172463"/>
              <a:gd name="connsiteY233" fmla="*/ 2161491 h 3168646"/>
              <a:gd name="connsiteX234" fmla="*/ 107737 w 3172463"/>
              <a:gd name="connsiteY234" fmla="*/ 2131670 h 3168646"/>
              <a:gd name="connsiteX235" fmla="*/ 106775 w 3172463"/>
              <a:gd name="connsiteY235" fmla="*/ 2100887 h 3168646"/>
              <a:gd name="connsiteX236" fmla="*/ 109661 w 3172463"/>
              <a:gd name="connsiteY236" fmla="*/ 2068181 h 3168646"/>
              <a:gd name="connsiteX237" fmla="*/ 113509 w 3172463"/>
              <a:gd name="connsiteY237" fmla="*/ 2035476 h 3168646"/>
              <a:gd name="connsiteX238" fmla="*/ 118318 w 3172463"/>
              <a:gd name="connsiteY238" fmla="*/ 2002769 h 3168646"/>
              <a:gd name="connsiteX239" fmla="*/ 122166 w 3172463"/>
              <a:gd name="connsiteY239" fmla="*/ 1970063 h 3168646"/>
              <a:gd name="connsiteX240" fmla="*/ 124091 w 3172463"/>
              <a:gd name="connsiteY240" fmla="*/ 1937358 h 3168646"/>
              <a:gd name="connsiteX241" fmla="*/ 124091 w 3172463"/>
              <a:gd name="connsiteY241" fmla="*/ 1905613 h 3168646"/>
              <a:gd name="connsiteX242" fmla="*/ 120243 w 3172463"/>
              <a:gd name="connsiteY242" fmla="*/ 1875793 h 3168646"/>
              <a:gd name="connsiteX243" fmla="*/ 112547 w 3172463"/>
              <a:gd name="connsiteY243" fmla="*/ 1845972 h 3168646"/>
              <a:gd name="connsiteX244" fmla="*/ 101003 w 3172463"/>
              <a:gd name="connsiteY244" fmla="*/ 1818075 h 3168646"/>
              <a:gd name="connsiteX245" fmla="*/ 86575 w 3172463"/>
              <a:gd name="connsiteY245" fmla="*/ 1789218 h 3168646"/>
              <a:gd name="connsiteX246" fmla="*/ 70221 w 3172463"/>
              <a:gd name="connsiteY246" fmla="*/ 1760360 h 3168646"/>
              <a:gd name="connsiteX247" fmla="*/ 52908 w 3172463"/>
              <a:gd name="connsiteY247" fmla="*/ 1731501 h 3168646"/>
              <a:gd name="connsiteX248" fmla="*/ 36554 w 3172463"/>
              <a:gd name="connsiteY248" fmla="*/ 1703604 h 3168646"/>
              <a:gd name="connsiteX249" fmla="*/ 22125 w 3172463"/>
              <a:gd name="connsiteY249" fmla="*/ 1673784 h 3168646"/>
              <a:gd name="connsiteX250" fmla="*/ 10582 w 3172463"/>
              <a:gd name="connsiteY250" fmla="*/ 1644925 h 3168646"/>
              <a:gd name="connsiteX251" fmla="*/ 2886 w 3172463"/>
              <a:gd name="connsiteY251" fmla="*/ 1615105 h 3168646"/>
              <a:gd name="connsiteX252" fmla="*/ 0 w 3172463"/>
              <a:gd name="connsiteY252" fmla="*/ 1584323 h 3168646"/>
              <a:gd name="connsiteX253" fmla="*/ 2886 w 3172463"/>
              <a:gd name="connsiteY253" fmla="*/ 1553541 h 3168646"/>
              <a:gd name="connsiteX254" fmla="*/ 10582 w 3172463"/>
              <a:gd name="connsiteY254" fmla="*/ 1523721 h 3168646"/>
              <a:gd name="connsiteX255" fmla="*/ 22125 w 3172463"/>
              <a:gd name="connsiteY255" fmla="*/ 1494862 h 3168646"/>
              <a:gd name="connsiteX256" fmla="*/ 36554 w 3172463"/>
              <a:gd name="connsiteY256" fmla="*/ 1465043 h 3168646"/>
              <a:gd name="connsiteX257" fmla="*/ 52908 w 3172463"/>
              <a:gd name="connsiteY257" fmla="*/ 1437145 h 3168646"/>
              <a:gd name="connsiteX258" fmla="*/ 70221 w 3172463"/>
              <a:gd name="connsiteY258" fmla="*/ 1408288 h 3168646"/>
              <a:gd name="connsiteX259" fmla="*/ 86575 w 3172463"/>
              <a:gd name="connsiteY259" fmla="*/ 1379429 h 3168646"/>
              <a:gd name="connsiteX260" fmla="*/ 101003 w 3172463"/>
              <a:gd name="connsiteY260" fmla="*/ 1350571 h 3168646"/>
              <a:gd name="connsiteX261" fmla="*/ 112547 w 3172463"/>
              <a:gd name="connsiteY261" fmla="*/ 1322674 h 3168646"/>
              <a:gd name="connsiteX262" fmla="*/ 120243 w 3172463"/>
              <a:gd name="connsiteY262" fmla="*/ 1292853 h 3168646"/>
              <a:gd name="connsiteX263" fmla="*/ 124091 w 3172463"/>
              <a:gd name="connsiteY263" fmla="*/ 1263034 h 3168646"/>
              <a:gd name="connsiteX264" fmla="*/ 124091 w 3172463"/>
              <a:gd name="connsiteY264" fmla="*/ 1231290 h 3168646"/>
              <a:gd name="connsiteX265" fmla="*/ 122166 w 3172463"/>
              <a:gd name="connsiteY265" fmla="*/ 1198583 h 3168646"/>
              <a:gd name="connsiteX266" fmla="*/ 118318 w 3172463"/>
              <a:gd name="connsiteY266" fmla="*/ 1165877 h 3168646"/>
              <a:gd name="connsiteX267" fmla="*/ 113509 w 3172463"/>
              <a:gd name="connsiteY267" fmla="*/ 1133171 h 3168646"/>
              <a:gd name="connsiteX268" fmla="*/ 109661 w 3172463"/>
              <a:gd name="connsiteY268" fmla="*/ 1100465 h 3168646"/>
              <a:gd name="connsiteX269" fmla="*/ 106775 w 3172463"/>
              <a:gd name="connsiteY269" fmla="*/ 1067759 h 3168646"/>
              <a:gd name="connsiteX270" fmla="*/ 107737 w 3172463"/>
              <a:gd name="connsiteY270" fmla="*/ 1036977 h 3168646"/>
              <a:gd name="connsiteX271" fmla="*/ 111585 w 3172463"/>
              <a:gd name="connsiteY271" fmla="*/ 1007156 h 3168646"/>
              <a:gd name="connsiteX272" fmla="*/ 120243 w 3172463"/>
              <a:gd name="connsiteY272" fmla="*/ 978298 h 3168646"/>
              <a:gd name="connsiteX273" fmla="*/ 132748 w 3172463"/>
              <a:gd name="connsiteY273" fmla="*/ 954249 h 3168646"/>
              <a:gd name="connsiteX274" fmla="*/ 149100 w 3172463"/>
              <a:gd name="connsiteY274" fmla="*/ 931163 h 3168646"/>
              <a:gd name="connsiteX275" fmla="*/ 168339 w 3172463"/>
              <a:gd name="connsiteY275" fmla="*/ 910962 h 3168646"/>
              <a:gd name="connsiteX276" fmla="*/ 190463 w 3172463"/>
              <a:gd name="connsiteY276" fmla="*/ 890761 h 3168646"/>
              <a:gd name="connsiteX277" fmla="*/ 213550 w 3172463"/>
              <a:gd name="connsiteY277" fmla="*/ 872484 h 3168646"/>
              <a:gd name="connsiteX278" fmla="*/ 237598 w 3172463"/>
              <a:gd name="connsiteY278" fmla="*/ 854207 h 3168646"/>
              <a:gd name="connsiteX279" fmla="*/ 261646 w 3172463"/>
              <a:gd name="connsiteY279" fmla="*/ 835930 h 3168646"/>
              <a:gd name="connsiteX280" fmla="*/ 285695 w 3172463"/>
              <a:gd name="connsiteY280" fmla="*/ 817653 h 3168646"/>
              <a:gd name="connsiteX281" fmla="*/ 307820 w 3172463"/>
              <a:gd name="connsiteY281" fmla="*/ 798415 h 3168646"/>
              <a:gd name="connsiteX282" fmla="*/ 327059 w 3172463"/>
              <a:gd name="connsiteY282" fmla="*/ 776290 h 3168646"/>
              <a:gd name="connsiteX283" fmla="*/ 344373 w 3172463"/>
              <a:gd name="connsiteY283" fmla="*/ 755127 h 3168646"/>
              <a:gd name="connsiteX284" fmla="*/ 357840 w 3172463"/>
              <a:gd name="connsiteY284" fmla="*/ 731079 h 3168646"/>
              <a:gd name="connsiteX285" fmla="*/ 369384 w 3172463"/>
              <a:gd name="connsiteY285" fmla="*/ 705106 h 3168646"/>
              <a:gd name="connsiteX286" fmla="*/ 379003 w 3172463"/>
              <a:gd name="connsiteY286" fmla="*/ 677209 h 3168646"/>
              <a:gd name="connsiteX287" fmla="*/ 387660 w 3172463"/>
              <a:gd name="connsiteY287" fmla="*/ 648350 h 3168646"/>
              <a:gd name="connsiteX288" fmla="*/ 395356 w 3172463"/>
              <a:gd name="connsiteY288" fmla="*/ 619492 h 3168646"/>
              <a:gd name="connsiteX289" fmla="*/ 403052 w 3172463"/>
              <a:gd name="connsiteY289" fmla="*/ 589672 h 3168646"/>
              <a:gd name="connsiteX290" fmla="*/ 411709 w 3172463"/>
              <a:gd name="connsiteY290" fmla="*/ 561776 h 3168646"/>
              <a:gd name="connsiteX291" fmla="*/ 421328 w 3172463"/>
              <a:gd name="connsiteY291" fmla="*/ 533879 h 3168646"/>
              <a:gd name="connsiteX292" fmla="*/ 432872 w 3172463"/>
              <a:gd name="connsiteY292" fmla="*/ 507907 h 3168646"/>
              <a:gd name="connsiteX293" fmla="*/ 447301 w 3172463"/>
              <a:gd name="connsiteY293" fmla="*/ 484821 h 3168646"/>
              <a:gd name="connsiteX294" fmla="*/ 464615 w 3172463"/>
              <a:gd name="connsiteY294" fmla="*/ 463658 h 3168646"/>
              <a:gd name="connsiteX295" fmla="*/ 485777 w 3172463"/>
              <a:gd name="connsiteY295" fmla="*/ 446342 h 3168646"/>
              <a:gd name="connsiteX296" fmla="*/ 508865 w 3172463"/>
              <a:gd name="connsiteY296" fmla="*/ 431914 h 3168646"/>
              <a:gd name="connsiteX297" fmla="*/ 534836 w 3172463"/>
              <a:gd name="connsiteY297" fmla="*/ 420370 h 3168646"/>
              <a:gd name="connsiteX298" fmla="*/ 562733 w 3172463"/>
              <a:gd name="connsiteY298" fmla="*/ 410751 h 3168646"/>
              <a:gd name="connsiteX299" fmla="*/ 590629 w 3172463"/>
              <a:gd name="connsiteY299" fmla="*/ 402093 h 3168646"/>
              <a:gd name="connsiteX300" fmla="*/ 620449 w 3172463"/>
              <a:gd name="connsiteY300" fmla="*/ 394397 h 3168646"/>
              <a:gd name="connsiteX301" fmla="*/ 649306 w 3172463"/>
              <a:gd name="connsiteY301" fmla="*/ 386701 h 3168646"/>
              <a:gd name="connsiteX302" fmla="*/ 678165 w 3172463"/>
              <a:gd name="connsiteY302" fmla="*/ 378044 h 3168646"/>
              <a:gd name="connsiteX303" fmla="*/ 706061 w 3172463"/>
              <a:gd name="connsiteY303" fmla="*/ 368425 h 3168646"/>
              <a:gd name="connsiteX304" fmla="*/ 732033 w 3172463"/>
              <a:gd name="connsiteY304" fmla="*/ 356881 h 3168646"/>
              <a:gd name="connsiteX305" fmla="*/ 756081 w 3172463"/>
              <a:gd name="connsiteY305" fmla="*/ 343415 h 3168646"/>
              <a:gd name="connsiteX306" fmla="*/ 777244 w 3172463"/>
              <a:gd name="connsiteY306" fmla="*/ 326100 h 3168646"/>
              <a:gd name="connsiteX307" fmla="*/ 799368 w 3172463"/>
              <a:gd name="connsiteY307" fmla="*/ 306860 h 3168646"/>
              <a:gd name="connsiteX308" fmla="*/ 818608 w 3172463"/>
              <a:gd name="connsiteY308" fmla="*/ 284735 h 3168646"/>
              <a:gd name="connsiteX309" fmla="*/ 836884 w 3172463"/>
              <a:gd name="connsiteY309" fmla="*/ 261649 h 3168646"/>
              <a:gd name="connsiteX310" fmla="*/ 855161 w 3172463"/>
              <a:gd name="connsiteY310" fmla="*/ 237601 h 3168646"/>
              <a:gd name="connsiteX311" fmla="*/ 873437 w 3172463"/>
              <a:gd name="connsiteY311" fmla="*/ 213551 h 3168646"/>
              <a:gd name="connsiteX312" fmla="*/ 891714 w 3172463"/>
              <a:gd name="connsiteY312" fmla="*/ 190465 h 3168646"/>
              <a:gd name="connsiteX313" fmla="*/ 911915 w 3172463"/>
              <a:gd name="connsiteY313" fmla="*/ 168340 h 3168646"/>
              <a:gd name="connsiteX314" fmla="*/ 932115 w 3172463"/>
              <a:gd name="connsiteY314" fmla="*/ 149102 h 3168646"/>
              <a:gd name="connsiteX315" fmla="*/ 955203 w 3172463"/>
              <a:gd name="connsiteY315" fmla="*/ 132748 h 3168646"/>
              <a:gd name="connsiteX316" fmla="*/ 979250 w 3172463"/>
              <a:gd name="connsiteY316" fmla="*/ 120243 h 3168646"/>
              <a:gd name="connsiteX317" fmla="*/ 1008109 w 3172463"/>
              <a:gd name="connsiteY317" fmla="*/ 111585 h 3168646"/>
              <a:gd name="connsiteX318" fmla="*/ 1037929 w 3172463"/>
              <a:gd name="connsiteY318" fmla="*/ 107738 h 3168646"/>
              <a:gd name="connsiteX319" fmla="*/ 1068710 w 3172463"/>
              <a:gd name="connsiteY319" fmla="*/ 106776 h 3168646"/>
              <a:gd name="connsiteX320" fmla="*/ 1101415 w 3172463"/>
              <a:gd name="connsiteY320" fmla="*/ 109662 h 3168646"/>
              <a:gd name="connsiteX321" fmla="*/ 1134122 w 3172463"/>
              <a:gd name="connsiteY321" fmla="*/ 113510 h 3168646"/>
              <a:gd name="connsiteX322" fmla="*/ 1166828 w 3172463"/>
              <a:gd name="connsiteY322" fmla="*/ 118320 h 3168646"/>
              <a:gd name="connsiteX323" fmla="*/ 1199534 w 3172463"/>
              <a:gd name="connsiteY323" fmla="*/ 122167 h 3168646"/>
              <a:gd name="connsiteX324" fmla="*/ 1232239 w 3172463"/>
              <a:gd name="connsiteY324" fmla="*/ 124091 h 3168646"/>
              <a:gd name="connsiteX325" fmla="*/ 1263984 w 3172463"/>
              <a:gd name="connsiteY325" fmla="*/ 124091 h 3168646"/>
              <a:gd name="connsiteX326" fmla="*/ 1293804 w 3172463"/>
              <a:gd name="connsiteY326" fmla="*/ 120243 h 3168646"/>
              <a:gd name="connsiteX327" fmla="*/ 1323624 w 3172463"/>
              <a:gd name="connsiteY327" fmla="*/ 112547 h 3168646"/>
              <a:gd name="connsiteX328" fmla="*/ 1352482 w 3172463"/>
              <a:gd name="connsiteY328" fmla="*/ 101004 h 3168646"/>
              <a:gd name="connsiteX329" fmla="*/ 1381339 w 3172463"/>
              <a:gd name="connsiteY329" fmla="*/ 85613 h 3168646"/>
              <a:gd name="connsiteX330" fmla="*/ 1410198 w 3172463"/>
              <a:gd name="connsiteY330" fmla="*/ 70222 h 3168646"/>
              <a:gd name="connsiteX331" fmla="*/ 1439055 w 3172463"/>
              <a:gd name="connsiteY331" fmla="*/ 52907 h 3168646"/>
              <a:gd name="connsiteX332" fmla="*/ 1466952 w 3172463"/>
              <a:gd name="connsiteY332" fmla="*/ 36554 h 3168646"/>
              <a:gd name="connsiteX333" fmla="*/ 1496773 w 3172463"/>
              <a:gd name="connsiteY333" fmla="*/ 22125 h 3168646"/>
              <a:gd name="connsiteX334" fmla="*/ 1525630 w 3172463"/>
              <a:gd name="connsiteY334" fmla="*/ 10581 h 3168646"/>
              <a:gd name="connsiteX335" fmla="*/ 1555450 w 3172463"/>
              <a:gd name="connsiteY335" fmla="*/ 2885 h 316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3172463" h="3168646">
                <a:moveTo>
                  <a:pt x="1586232" y="0"/>
                </a:moveTo>
                <a:lnTo>
                  <a:pt x="1617013" y="2885"/>
                </a:lnTo>
                <a:lnTo>
                  <a:pt x="1646833" y="10581"/>
                </a:lnTo>
                <a:lnTo>
                  <a:pt x="1675692" y="22125"/>
                </a:lnTo>
                <a:lnTo>
                  <a:pt x="1705511" y="36554"/>
                </a:lnTo>
                <a:lnTo>
                  <a:pt x="1733408" y="52907"/>
                </a:lnTo>
                <a:lnTo>
                  <a:pt x="1762267" y="70222"/>
                </a:lnTo>
                <a:lnTo>
                  <a:pt x="1791124" y="85613"/>
                </a:lnTo>
                <a:lnTo>
                  <a:pt x="1819981" y="101004"/>
                </a:lnTo>
                <a:lnTo>
                  <a:pt x="1847878" y="112547"/>
                </a:lnTo>
                <a:lnTo>
                  <a:pt x="1878660" y="120243"/>
                </a:lnTo>
                <a:lnTo>
                  <a:pt x="1908479" y="124091"/>
                </a:lnTo>
                <a:lnTo>
                  <a:pt x="1940223" y="124091"/>
                </a:lnTo>
                <a:lnTo>
                  <a:pt x="1972930" y="122167"/>
                </a:lnTo>
                <a:lnTo>
                  <a:pt x="2005635" y="118320"/>
                </a:lnTo>
                <a:lnTo>
                  <a:pt x="2038341" y="113510"/>
                </a:lnTo>
                <a:lnTo>
                  <a:pt x="2071047" y="109662"/>
                </a:lnTo>
                <a:lnTo>
                  <a:pt x="2103753" y="106776"/>
                </a:lnTo>
                <a:lnTo>
                  <a:pt x="2134534" y="107738"/>
                </a:lnTo>
                <a:lnTo>
                  <a:pt x="2164354" y="111585"/>
                </a:lnTo>
                <a:lnTo>
                  <a:pt x="2193213" y="120243"/>
                </a:lnTo>
                <a:lnTo>
                  <a:pt x="2217262" y="132748"/>
                </a:lnTo>
                <a:lnTo>
                  <a:pt x="2240347" y="149102"/>
                </a:lnTo>
                <a:lnTo>
                  <a:pt x="2260548" y="168340"/>
                </a:lnTo>
                <a:lnTo>
                  <a:pt x="2280749" y="190465"/>
                </a:lnTo>
                <a:lnTo>
                  <a:pt x="2299026" y="213551"/>
                </a:lnTo>
                <a:lnTo>
                  <a:pt x="2317302" y="237601"/>
                </a:lnTo>
                <a:lnTo>
                  <a:pt x="2335579" y="261649"/>
                </a:lnTo>
                <a:lnTo>
                  <a:pt x="2353856" y="284735"/>
                </a:lnTo>
                <a:lnTo>
                  <a:pt x="2373095" y="306860"/>
                </a:lnTo>
                <a:lnTo>
                  <a:pt x="2395219" y="326100"/>
                </a:lnTo>
                <a:lnTo>
                  <a:pt x="2416382" y="343415"/>
                </a:lnTo>
                <a:lnTo>
                  <a:pt x="2440430" y="356881"/>
                </a:lnTo>
                <a:lnTo>
                  <a:pt x="2466403" y="368425"/>
                </a:lnTo>
                <a:lnTo>
                  <a:pt x="2494298" y="378044"/>
                </a:lnTo>
                <a:lnTo>
                  <a:pt x="2523156" y="386701"/>
                </a:lnTo>
                <a:lnTo>
                  <a:pt x="2552014" y="394397"/>
                </a:lnTo>
                <a:lnTo>
                  <a:pt x="2581835" y="402093"/>
                </a:lnTo>
                <a:lnTo>
                  <a:pt x="2609730" y="410751"/>
                </a:lnTo>
                <a:lnTo>
                  <a:pt x="2637626" y="420370"/>
                </a:lnTo>
                <a:lnTo>
                  <a:pt x="2663599" y="431914"/>
                </a:lnTo>
                <a:lnTo>
                  <a:pt x="2686686" y="446342"/>
                </a:lnTo>
                <a:lnTo>
                  <a:pt x="2707849" y="463658"/>
                </a:lnTo>
                <a:lnTo>
                  <a:pt x="2725162" y="484821"/>
                </a:lnTo>
                <a:lnTo>
                  <a:pt x="2739592" y="507907"/>
                </a:lnTo>
                <a:lnTo>
                  <a:pt x="2751135" y="533879"/>
                </a:lnTo>
                <a:lnTo>
                  <a:pt x="2760754" y="561776"/>
                </a:lnTo>
                <a:lnTo>
                  <a:pt x="2769411" y="589672"/>
                </a:lnTo>
                <a:lnTo>
                  <a:pt x="2777107" y="619492"/>
                </a:lnTo>
                <a:lnTo>
                  <a:pt x="2784803" y="648350"/>
                </a:lnTo>
                <a:lnTo>
                  <a:pt x="2793460" y="677209"/>
                </a:lnTo>
                <a:lnTo>
                  <a:pt x="2803080" y="705106"/>
                </a:lnTo>
                <a:lnTo>
                  <a:pt x="2814622" y="731079"/>
                </a:lnTo>
                <a:lnTo>
                  <a:pt x="2828090" y="755127"/>
                </a:lnTo>
                <a:lnTo>
                  <a:pt x="2845405" y="776290"/>
                </a:lnTo>
                <a:lnTo>
                  <a:pt x="2864644" y="798415"/>
                </a:lnTo>
                <a:lnTo>
                  <a:pt x="2886768" y="817653"/>
                </a:lnTo>
                <a:lnTo>
                  <a:pt x="2909855" y="835930"/>
                </a:lnTo>
                <a:lnTo>
                  <a:pt x="2934865" y="854207"/>
                </a:lnTo>
                <a:lnTo>
                  <a:pt x="2958913" y="872484"/>
                </a:lnTo>
                <a:lnTo>
                  <a:pt x="2982000" y="890761"/>
                </a:lnTo>
                <a:lnTo>
                  <a:pt x="3004124" y="910962"/>
                </a:lnTo>
                <a:lnTo>
                  <a:pt x="3023363" y="931163"/>
                </a:lnTo>
                <a:lnTo>
                  <a:pt x="3039716" y="954249"/>
                </a:lnTo>
                <a:lnTo>
                  <a:pt x="3052221" y="978298"/>
                </a:lnTo>
                <a:lnTo>
                  <a:pt x="3060879" y="1007156"/>
                </a:lnTo>
                <a:lnTo>
                  <a:pt x="3064726" y="1036977"/>
                </a:lnTo>
                <a:lnTo>
                  <a:pt x="3065689" y="1067759"/>
                </a:lnTo>
                <a:lnTo>
                  <a:pt x="3062802" y="1100465"/>
                </a:lnTo>
                <a:lnTo>
                  <a:pt x="3058954" y="1133171"/>
                </a:lnTo>
                <a:lnTo>
                  <a:pt x="3054145" y="1165877"/>
                </a:lnTo>
                <a:lnTo>
                  <a:pt x="3050297" y="1198583"/>
                </a:lnTo>
                <a:lnTo>
                  <a:pt x="3048374" y="1231290"/>
                </a:lnTo>
                <a:lnTo>
                  <a:pt x="3048374" y="1263034"/>
                </a:lnTo>
                <a:lnTo>
                  <a:pt x="3052221" y="1292853"/>
                </a:lnTo>
                <a:lnTo>
                  <a:pt x="3059916" y="1322674"/>
                </a:lnTo>
                <a:lnTo>
                  <a:pt x="3071460" y="1350571"/>
                </a:lnTo>
                <a:lnTo>
                  <a:pt x="3086851" y="1379429"/>
                </a:lnTo>
                <a:lnTo>
                  <a:pt x="3102242" y="1408288"/>
                </a:lnTo>
                <a:lnTo>
                  <a:pt x="3119557" y="1437145"/>
                </a:lnTo>
                <a:lnTo>
                  <a:pt x="3135909" y="1465043"/>
                </a:lnTo>
                <a:lnTo>
                  <a:pt x="3150339" y="1494862"/>
                </a:lnTo>
                <a:lnTo>
                  <a:pt x="3161881" y="1523721"/>
                </a:lnTo>
                <a:lnTo>
                  <a:pt x="3169577" y="1553541"/>
                </a:lnTo>
                <a:lnTo>
                  <a:pt x="3172463" y="1584323"/>
                </a:lnTo>
                <a:lnTo>
                  <a:pt x="3169577" y="1615105"/>
                </a:lnTo>
                <a:lnTo>
                  <a:pt x="3161881" y="1644925"/>
                </a:lnTo>
                <a:lnTo>
                  <a:pt x="3150339" y="1673784"/>
                </a:lnTo>
                <a:lnTo>
                  <a:pt x="3135909" y="1703604"/>
                </a:lnTo>
                <a:lnTo>
                  <a:pt x="3119557" y="1731501"/>
                </a:lnTo>
                <a:lnTo>
                  <a:pt x="3102242" y="1760360"/>
                </a:lnTo>
                <a:lnTo>
                  <a:pt x="3086851" y="1789218"/>
                </a:lnTo>
                <a:lnTo>
                  <a:pt x="3071460" y="1818075"/>
                </a:lnTo>
                <a:lnTo>
                  <a:pt x="3059916" y="1845972"/>
                </a:lnTo>
                <a:lnTo>
                  <a:pt x="3052221" y="1875793"/>
                </a:lnTo>
                <a:lnTo>
                  <a:pt x="3048374" y="1905613"/>
                </a:lnTo>
                <a:lnTo>
                  <a:pt x="3048374" y="1937358"/>
                </a:lnTo>
                <a:lnTo>
                  <a:pt x="3050297" y="1970063"/>
                </a:lnTo>
                <a:lnTo>
                  <a:pt x="3054145" y="2002769"/>
                </a:lnTo>
                <a:lnTo>
                  <a:pt x="3058954" y="2035476"/>
                </a:lnTo>
                <a:lnTo>
                  <a:pt x="3062802" y="2068181"/>
                </a:lnTo>
                <a:lnTo>
                  <a:pt x="3065689" y="2100887"/>
                </a:lnTo>
                <a:lnTo>
                  <a:pt x="3064726" y="2131670"/>
                </a:lnTo>
                <a:lnTo>
                  <a:pt x="3060879" y="2161491"/>
                </a:lnTo>
                <a:lnTo>
                  <a:pt x="3052221" y="2190349"/>
                </a:lnTo>
                <a:lnTo>
                  <a:pt x="3039716" y="2214397"/>
                </a:lnTo>
                <a:lnTo>
                  <a:pt x="3023363" y="2237484"/>
                </a:lnTo>
                <a:lnTo>
                  <a:pt x="3004124" y="2257685"/>
                </a:lnTo>
                <a:lnTo>
                  <a:pt x="2982000" y="2277885"/>
                </a:lnTo>
                <a:lnTo>
                  <a:pt x="2958913" y="2296163"/>
                </a:lnTo>
                <a:lnTo>
                  <a:pt x="2934865" y="2314439"/>
                </a:lnTo>
                <a:lnTo>
                  <a:pt x="2909855" y="2332716"/>
                </a:lnTo>
                <a:lnTo>
                  <a:pt x="2886768" y="2350993"/>
                </a:lnTo>
                <a:lnTo>
                  <a:pt x="2864644" y="2370232"/>
                </a:lnTo>
                <a:lnTo>
                  <a:pt x="2845405" y="2392356"/>
                </a:lnTo>
                <a:lnTo>
                  <a:pt x="2828090" y="2413519"/>
                </a:lnTo>
                <a:lnTo>
                  <a:pt x="2814622" y="2437568"/>
                </a:lnTo>
                <a:lnTo>
                  <a:pt x="2803080" y="2463540"/>
                </a:lnTo>
                <a:lnTo>
                  <a:pt x="2793460" y="2491437"/>
                </a:lnTo>
                <a:lnTo>
                  <a:pt x="2784803" y="2520296"/>
                </a:lnTo>
                <a:lnTo>
                  <a:pt x="2777107" y="2549154"/>
                </a:lnTo>
                <a:lnTo>
                  <a:pt x="2769411" y="2578974"/>
                </a:lnTo>
                <a:lnTo>
                  <a:pt x="2760754" y="2606871"/>
                </a:lnTo>
                <a:lnTo>
                  <a:pt x="2751135" y="2634767"/>
                </a:lnTo>
                <a:lnTo>
                  <a:pt x="2739592" y="2660739"/>
                </a:lnTo>
                <a:lnTo>
                  <a:pt x="2725162" y="2683827"/>
                </a:lnTo>
                <a:lnTo>
                  <a:pt x="2707849" y="2704989"/>
                </a:lnTo>
                <a:lnTo>
                  <a:pt x="2686686" y="2722304"/>
                </a:lnTo>
                <a:lnTo>
                  <a:pt x="2663599" y="2736733"/>
                </a:lnTo>
                <a:lnTo>
                  <a:pt x="2637626" y="2748276"/>
                </a:lnTo>
                <a:lnTo>
                  <a:pt x="2609730" y="2757896"/>
                </a:lnTo>
                <a:lnTo>
                  <a:pt x="2581835" y="2766553"/>
                </a:lnTo>
                <a:lnTo>
                  <a:pt x="2552014" y="2774249"/>
                </a:lnTo>
                <a:lnTo>
                  <a:pt x="2523156" y="2781945"/>
                </a:lnTo>
                <a:lnTo>
                  <a:pt x="2494298" y="2790602"/>
                </a:lnTo>
                <a:lnTo>
                  <a:pt x="2466403" y="2800222"/>
                </a:lnTo>
                <a:lnTo>
                  <a:pt x="2440430" y="2811765"/>
                </a:lnTo>
                <a:lnTo>
                  <a:pt x="2416382" y="2825232"/>
                </a:lnTo>
                <a:lnTo>
                  <a:pt x="2395219" y="2842547"/>
                </a:lnTo>
                <a:lnTo>
                  <a:pt x="2373095" y="2861786"/>
                </a:lnTo>
                <a:lnTo>
                  <a:pt x="2353856" y="2883911"/>
                </a:lnTo>
                <a:lnTo>
                  <a:pt x="2335579" y="2906997"/>
                </a:lnTo>
                <a:lnTo>
                  <a:pt x="2317302" y="2931046"/>
                </a:lnTo>
                <a:lnTo>
                  <a:pt x="2299026" y="2955095"/>
                </a:lnTo>
                <a:lnTo>
                  <a:pt x="2280749" y="2978181"/>
                </a:lnTo>
                <a:lnTo>
                  <a:pt x="2260548" y="3000306"/>
                </a:lnTo>
                <a:lnTo>
                  <a:pt x="2240347" y="3019544"/>
                </a:lnTo>
                <a:lnTo>
                  <a:pt x="2217262" y="3035898"/>
                </a:lnTo>
                <a:lnTo>
                  <a:pt x="2193213" y="3048403"/>
                </a:lnTo>
                <a:lnTo>
                  <a:pt x="2164354" y="3057061"/>
                </a:lnTo>
                <a:lnTo>
                  <a:pt x="2134534" y="3060909"/>
                </a:lnTo>
                <a:lnTo>
                  <a:pt x="2103753" y="3061870"/>
                </a:lnTo>
                <a:lnTo>
                  <a:pt x="2071047" y="3058984"/>
                </a:lnTo>
                <a:lnTo>
                  <a:pt x="2038341" y="3055137"/>
                </a:lnTo>
                <a:lnTo>
                  <a:pt x="2005635" y="3050327"/>
                </a:lnTo>
                <a:lnTo>
                  <a:pt x="1972930" y="3046480"/>
                </a:lnTo>
                <a:lnTo>
                  <a:pt x="1940223" y="3044555"/>
                </a:lnTo>
                <a:lnTo>
                  <a:pt x="1908479" y="3044555"/>
                </a:lnTo>
                <a:lnTo>
                  <a:pt x="1878660" y="3048403"/>
                </a:lnTo>
                <a:lnTo>
                  <a:pt x="1847878" y="3056099"/>
                </a:lnTo>
                <a:lnTo>
                  <a:pt x="1819981" y="3067642"/>
                </a:lnTo>
                <a:lnTo>
                  <a:pt x="1791124" y="3083033"/>
                </a:lnTo>
                <a:lnTo>
                  <a:pt x="1762267" y="3098425"/>
                </a:lnTo>
                <a:lnTo>
                  <a:pt x="1733408" y="3115739"/>
                </a:lnTo>
                <a:lnTo>
                  <a:pt x="1705511" y="3132093"/>
                </a:lnTo>
                <a:lnTo>
                  <a:pt x="1675692" y="3146521"/>
                </a:lnTo>
                <a:lnTo>
                  <a:pt x="1646833" y="3158065"/>
                </a:lnTo>
                <a:lnTo>
                  <a:pt x="1617013" y="3165761"/>
                </a:lnTo>
                <a:lnTo>
                  <a:pt x="1586232" y="3168646"/>
                </a:lnTo>
                <a:lnTo>
                  <a:pt x="1555450" y="3165761"/>
                </a:lnTo>
                <a:lnTo>
                  <a:pt x="1525630" y="3158065"/>
                </a:lnTo>
                <a:lnTo>
                  <a:pt x="1496773" y="3146521"/>
                </a:lnTo>
                <a:lnTo>
                  <a:pt x="1466952" y="3132093"/>
                </a:lnTo>
                <a:lnTo>
                  <a:pt x="1439055" y="3115739"/>
                </a:lnTo>
                <a:lnTo>
                  <a:pt x="1410198" y="3098425"/>
                </a:lnTo>
                <a:lnTo>
                  <a:pt x="1381339" y="3083033"/>
                </a:lnTo>
                <a:lnTo>
                  <a:pt x="1352482" y="3067642"/>
                </a:lnTo>
                <a:lnTo>
                  <a:pt x="1323624" y="3056099"/>
                </a:lnTo>
                <a:lnTo>
                  <a:pt x="1293804" y="3048403"/>
                </a:lnTo>
                <a:lnTo>
                  <a:pt x="1263984" y="3044555"/>
                </a:lnTo>
                <a:lnTo>
                  <a:pt x="1232239" y="3044555"/>
                </a:lnTo>
                <a:lnTo>
                  <a:pt x="1199534" y="3046480"/>
                </a:lnTo>
                <a:lnTo>
                  <a:pt x="1166828" y="3050327"/>
                </a:lnTo>
                <a:lnTo>
                  <a:pt x="1134122" y="3055137"/>
                </a:lnTo>
                <a:lnTo>
                  <a:pt x="1101415" y="3058984"/>
                </a:lnTo>
                <a:lnTo>
                  <a:pt x="1068710" y="3061870"/>
                </a:lnTo>
                <a:lnTo>
                  <a:pt x="1037929" y="3060909"/>
                </a:lnTo>
                <a:lnTo>
                  <a:pt x="1008109" y="3057061"/>
                </a:lnTo>
                <a:lnTo>
                  <a:pt x="979250" y="3048403"/>
                </a:lnTo>
                <a:lnTo>
                  <a:pt x="955203" y="3035898"/>
                </a:lnTo>
                <a:lnTo>
                  <a:pt x="932115" y="3019544"/>
                </a:lnTo>
                <a:lnTo>
                  <a:pt x="911915" y="3000306"/>
                </a:lnTo>
                <a:lnTo>
                  <a:pt x="891714" y="2978181"/>
                </a:lnTo>
                <a:lnTo>
                  <a:pt x="873437" y="2955095"/>
                </a:lnTo>
                <a:lnTo>
                  <a:pt x="855161" y="2931046"/>
                </a:lnTo>
                <a:lnTo>
                  <a:pt x="836884" y="2906997"/>
                </a:lnTo>
                <a:lnTo>
                  <a:pt x="818608" y="2883911"/>
                </a:lnTo>
                <a:lnTo>
                  <a:pt x="799368" y="2861786"/>
                </a:lnTo>
                <a:lnTo>
                  <a:pt x="777244" y="2842547"/>
                </a:lnTo>
                <a:lnTo>
                  <a:pt x="756081" y="2825232"/>
                </a:lnTo>
                <a:lnTo>
                  <a:pt x="732033" y="2811765"/>
                </a:lnTo>
                <a:lnTo>
                  <a:pt x="706061" y="2800222"/>
                </a:lnTo>
                <a:lnTo>
                  <a:pt x="678165" y="2790602"/>
                </a:lnTo>
                <a:lnTo>
                  <a:pt x="649306" y="2781945"/>
                </a:lnTo>
                <a:lnTo>
                  <a:pt x="620449" y="2774249"/>
                </a:lnTo>
                <a:lnTo>
                  <a:pt x="590629" y="2766553"/>
                </a:lnTo>
                <a:lnTo>
                  <a:pt x="562733" y="2757896"/>
                </a:lnTo>
                <a:lnTo>
                  <a:pt x="534836" y="2748276"/>
                </a:lnTo>
                <a:lnTo>
                  <a:pt x="508865" y="2736733"/>
                </a:lnTo>
                <a:lnTo>
                  <a:pt x="485777" y="2722304"/>
                </a:lnTo>
                <a:lnTo>
                  <a:pt x="464615" y="2704989"/>
                </a:lnTo>
                <a:lnTo>
                  <a:pt x="447301" y="2683827"/>
                </a:lnTo>
                <a:lnTo>
                  <a:pt x="432872" y="2660739"/>
                </a:lnTo>
                <a:lnTo>
                  <a:pt x="421328" y="2634767"/>
                </a:lnTo>
                <a:lnTo>
                  <a:pt x="411709" y="2606871"/>
                </a:lnTo>
                <a:lnTo>
                  <a:pt x="403052" y="2578974"/>
                </a:lnTo>
                <a:lnTo>
                  <a:pt x="395356" y="2549154"/>
                </a:lnTo>
                <a:lnTo>
                  <a:pt x="387660" y="2520296"/>
                </a:lnTo>
                <a:lnTo>
                  <a:pt x="379003" y="2491437"/>
                </a:lnTo>
                <a:lnTo>
                  <a:pt x="369384" y="2463540"/>
                </a:lnTo>
                <a:lnTo>
                  <a:pt x="357840" y="2437568"/>
                </a:lnTo>
                <a:lnTo>
                  <a:pt x="344373" y="2413519"/>
                </a:lnTo>
                <a:lnTo>
                  <a:pt x="327059" y="2392356"/>
                </a:lnTo>
                <a:lnTo>
                  <a:pt x="307820" y="2370232"/>
                </a:lnTo>
                <a:lnTo>
                  <a:pt x="285695" y="2350993"/>
                </a:lnTo>
                <a:lnTo>
                  <a:pt x="261646" y="2332716"/>
                </a:lnTo>
                <a:lnTo>
                  <a:pt x="237598" y="2314439"/>
                </a:lnTo>
                <a:lnTo>
                  <a:pt x="213550" y="2296163"/>
                </a:lnTo>
                <a:lnTo>
                  <a:pt x="190463" y="2277885"/>
                </a:lnTo>
                <a:lnTo>
                  <a:pt x="168339" y="2257685"/>
                </a:lnTo>
                <a:lnTo>
                  <a:pt x="149100" y="2237484"/>
                </a:lnTo>
                <a:lnTo>
                  <a:pt x="132748" y="2214397"/>
                </a:lnTo>
                <a:lnTo>
                  <a:pt x="120243" y="2190349"/>
                </a:lnTo>
                <a:lnTo>
                  <a:pt x="111585" y="2161491"/>
                </a:lnTo>
                <a:lnTo>
                  <a:pt x="107737" y="2131670"/>
                </a:lnTo>
                <a:lnTo>
                  <a:pt x="106775" y="2100887"/>
                </a:lnTo>
                <a:lnTo>
                  <a:pt x="109661" y="2068181"/>
                </a:lnTo>
                <a:lnTo>
                  <a:pt x="113509" y="2035476"/>
                </a:lnTo>
                <a:lnTo>
                  <a:pt x="118318" y="2002769"/>
                </a:lnTo>
                <a:lnTo>
                  <a:pt x="122166" y="1970063"/>
                </a:lnTo>
                <a:lnTo>
                  <a:pt x="124091" y="1937358"/>
                </a:lnTo>
                <a:lnTo>
                  <a:pt x="124091" y="1905613"/>
                </a:lnTo>
                <a:lnTo>
                  <a:pt x="120243" y="1875793"/>
                </a:lnTo>
                <a:lnTo>
                  <a:pt x="112547" y="1845972"/>
                </a:lnTo>
                <a:lnTo>
                  <a:pt x="101003" y="1818075"/>
                </a:lnTo>
                <a:lnTo>
                  <a:pt x="86575" y="1789218"/>
                </a:lnTo>
                <a:lnTo>
                  <a:pt x="70221" y="1760360"/>
                </a:lnTo>
                <a:lnTo>
                  <a:pt x="52908" y="1731501"/>
                </a:lnTo>
                <a:lnTo>
                  <a:pt x="36554" y="1703604"/>
                </a:lnTo>
                <a:lnTo>
                  <a:pt x="22125" y="1673784"/>
                </a:lnTo>
                <a:lnTo>
                  <a:pt x="10582" y="1644925"/>
                </a:lnTo>
                <a:lnTo>
                  <a:pt x="2886" y="1615105"/>
                </a:lnTo>
                <a:lnTo>
                  <a:pt x="0" y="1584323"/>
                </a:lnTo>
                <a:lnTo>
                  <a:pt x="2886" y="1553541"/>
                </a:lnTo>
                <a:lnTo>
                  <a:pt x="10582" y="1523721"/>
                </a:lnTo>
                <a:lnTo>
                  <a:pt x="22125" y="1494862"/>
                </a:lnTo>
                <a:lnTo>
                  <a:pt x="36554" y="1465043"/>
                </a:lnTo>
                <a:lnTo>
                  <a:pt x="52908" y="1437145"/>
                </a:lnTo>
                <a:lnTo>
                  <a:pt x="70221" y="1408288"/>
                </a:lnTo>
                <a:lnTo>
                  <a:pt x="86575" y="1379429"/>
                </a:lnTo>
                <a:lnTo>
                  <a:pt x="101003" y="1350571"/>
                </a:lnTo>
                <a:lnTo>
                  <a:pt x="112547" y="1322674"/>
                </a:lnTo>
                <a:lnTo>
                  <a:pt x="120243" y="1292853"/>
                </a:lnTo>
                <a:lnTo>
                  <a:pt x="124091" y="1263034"/>
                </a:lnTo>
                <a:lnTo>
                  <a:pt x="124091" y="1231290"/>
                </a:lnTo>
                <a:lnTo>
                  <a:pt x="122166" y="1198583"/>
                </a:lnTo>
                <a:lnTo>
                  <a:pt x="118318" y="1165877"/>
                </a:lnTo>
                <a:lnTo>
                  <a:pt x="113509" y="1133171"/>
                </a:lnTo>
                <a:lnTo>
                  <a:pt x="109661" y="1100465"/>
                </a:lnTo>
                <a:lnTo>
                  <a:pt x="106775" y="1067759"/>
                </a:lnTo>
                <a:lnTo>
                  <a:pt x="107737" y="1036977"/>
                </a:lnTo>
                <a:lnTo>
                  <a:pt x="111585" y="1007156"/>
                </a:lnTo>
                <a:lnTo>
                  <a:pt x="120243" y="978298"/>
                </a:lnTo>
                <a:lnTo>
                  <a:pt x="132748" y="954249"/>
                </a:lnTo>
                <a:lnTo>
                  <a:pt x="149100" y="931163"/>
                </a:lnTo>
                <a:lnTo>
                  <a:pt x="168339" y="910962"/>
                </a:lnTo>
                <a:lnTo>
                  <a:pt x="190463" y="890761"/>
                </a:lnTo>
                <a:lnTo>
                  <a:pt x="213550" y="872484"/>
                </a:lnTo>
                <a:lnTo>
                  <a:pt x="237598" y="854207"/>
                </a:lnTo>
                <a:lnTo>
                  <a:pt x="261646" y="835930"/>
                </a:lnTo>
                <a:lnTo>
                  <a:pt x="285695" y="817653"/>
                </a:lnTo>
                <a:lnTo>
                  <a:pt x="307820" y="798415"/>
                </a:lnTo>
                <a:lnTo>
                  <a:pt x="327059" y="776290"/>
                </a:lnTo>
                <a:lnTo>
                  <a:pt x="344373" y="755127"/>
                </a:lnTo>
                <a:lnTo>
                  <a:pt x="357840" y="731079"/>
                </a:lnTo>
                <a:lnTo>
                  <a:pt x="369384" y="705106"/>
                </a:lnTo>
                <a:lnTo>
                  <a:pt x="379003" y="677209"/>
                </a:lnTo>
                <a:lnTo>
                  <a:pt x="387660" y="648350"/>
                </a:lnTo>
                <a:lnTo>
                  <a:pt x="395356" y="619492"/>
                </a:lnTo>
                <a:lnTo>
                  <a:pt x="403052" y="589672"/>
                </a:lnTo>
                <a:lnTo>
                  <a:pt x="411709" y="561776"/>
                </a:lnTo>
                <a:lnTo>
                  <a:pt x="421328" y="533879"/>
                </a:lnTo>
                <a:lnTo>
                  <a:pt x="432872" y="507907"/>
                </a:lnTo>
                <a:lnTo>
                  <a:pt x="447301" y="484821"/>
                </a:lnTo>
                <a:lnTo>
                  <a:pt x="464615" y="463658"/>
                </a:lnTo>
                <a:lnTo>
                  <a:pt x="485777" y="446342"/>
                </a:lnTo>
                <a:lnTo>
                  <a:pt x="508865" y="431914"/>
                </a:lnTo>
                <a:lnTo>
                  <a:pt x="534836" y="420370"/>
                </a:lnTo>
                <a:lnTo>
                  <a:pt x="562733" y="410751"/>
                </a:lnTo>
                <a:lnTo>
                  <a:pt x="590629" y="402093"/>
                </a:lnTo>
                <a:lnTo>
                  <a:pt x="620449" y="394397"/>
                </a:lnTo>
                <a:lnTo>
                  <a:pt x="649306" y="386701"/>
                </a:lnTo>
                <a:lnTo>
                  <a:pt x="678165" y="378044"/>
                </a:lnTo>
                <a:lnTo>
                  <a:pt x="706061" y="368425"/>
                </a:lnTo>
                <a:lnTo>
                  <a:pt x="732033" y="356881"/>
                </a:lnTo>
                <a:lnTo>
                  <a:pt x="756081" y="343415"/>
                </a:lnTo>
                <a:lnTo>
                  <a:pt x="777244" y="326100"/>
                </a:lnTo>
                <a:lnTo>
                  <a:pt x="799368" y="306860"/>
                </a:lnTo>
                <a:lnTo>
                  <a:pt x="818608" y="284735"/>
                </a:lnTo>
                <a:lnTo>
                  <a:pt x="836884" y="261649"/>
                </a:lnTo>
                <a:lnTo>
                  <a:pt x="855161" y="237601"/>
                </a:lnTo>
                <a:lnTo>
                  <a:pt x="873437" y="213551"/>
                </a:lnTo>
                <a:lnTo>
                  <a:pt x="891714" y="190465"/>
                </a:lnTo>
                <a:lnTo>
                  <a:pt x="911915" y="168340"/>
                </a:lnTo>
                <a:lnTo>
                  <a:pt x="932115" y="149102"/>
                </a:lnTo>
                <a:lnTo>
                  <a:pt x="955203" y="132748"/>
                </a:lnTo>
                <a:lnTo>
                  <a:pt x="979250" y="120243"/>
                </a:lnTo>
                <a:lnTo>
                  <a:pt x="1008109" y="111585"/>
                </a:lnTo>
                <a:lnTo>
                  <a:pt x="1037929" y="107738"/>
                </a:lnTo>
                <a:lnTo>
                  <a:pt x="1068710" y="106776"/>
                </a:lnTo>
                <a:lnTo>
                  <a:pt x="1101415" y="109662"/>
                </a:lnTo>
                <a:lnTo>
                  <a:pt x="1134122" y="113510"/>
                </a:lnTo>
                <a:lnTo>
                  <a:pt x="1166828" y="118320"/>
                </a:lnTo>
                <a:lnTo>
                  <a:pt x="1199534" y="122167"/>
                </a:lnTo>
                <a:lnTo>
                  <a:pt x="1232239" y="124091"/>
                </a:lnTo>
                <a:lnTo>
                  <a:pt x="1263984" y="124091"/>
                </a:lnTo>
                <a:lnTo>
                  <a:pt x="1293804" y="120243"/>
                </a:lnTo>
                <a:lnTo>
                  <a:pt x="1323624" y="112547"/>
                </a:lnTo>
                <a:lnTo>
                  <a:pt x="1352482" y="101004"/>
                </a:lnTo>
                <a:lnTo>
                  <a:pt x="1381339" y="85613"/>
                </a:lnTo>
                <a:lnTo>
                  <a:pt x="1410198" y="70222"/>
                </a:lnTo>
                <a:lnTo>
                  <a:pt x="1439055" y="52907"/>
                </a:lnTo>
                <a:lnTo>
                  <a:pt x="1466952" y="36554"/>
                </a:lnTo>
                <a:lnTo>
                  <a:pt x="1496773" y="22125"/>
                </a:lnTo>
                <a:lnTo>
                  <a:pt x="1525630" y="10581"/>
                </a:lnTo>
                <a:lnTo>
                  <a:pt x="1555450" y="28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Graphic 12" descr="Mannelijke detective met effen opvulling">
            <a:extLst>
              <a:ext uri="{FF2B5EF4-FFF2-40B4-BE49-F238E27FC236}">
                <a16:creationId xmlns:a16="http://schemas.microsoft.com/office/drawing/2014/main" id="{959D97C6-A571-44B1-9E84-8D23B9BBA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6326" y="1238994"/>
            <a:ext cx="2160000" cy="2160000"/>
          </a:xfrm>
          <a:prstGeom prst="rect">
            <a:avLst/>
          </a:prstGeom>
        </p:spPr>
      </p:pic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5A091AD4-99C5-4A8F-9DE8-CD8FADB7C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4771" y="640080"/>
            <a:ext cx="3361914" cy="3357830"/>
          </a:xfrm>
          <a:custGeom>
            <a:avLst/>
            <a:gdLst>
              <a:gd name="connsiteX0" fmla="*/ 3095991 w 6191980"/>
              <a:gd name="connsiteY0" fmla="*/ 0 h 6184462"/>
              <a:gd name="connsiteX1" fmla="*/ 3156069 w 6191980"/>
              <a:gd name="connsiteY1" fmla="*/ 5631 h 6184462"/>
              <a:gd name="connsiteX2" fmla="*/ 3214272 w 6191980"/>
              <a:gd name="connsiteY2" fmla="*/ 20652 h 6184462"/>
              <a:gd name="connsiteX3" fmla="*/ 3270598 w 6191980"/>
              <a:gd name="connsiteY3" fmla="*/ 43182 h 6184462"/>
              <a:gd name="connsiteX4" fmla="*/ 3328798 w 6191980"/>
              <a:gd name="connsiteY4" fmla="*/ 71344 h 6184462"/>
              <a:gd name="connsiteX5" fmla="*/ 3383247 w 6191980"/>
              <a:gd name="connsiteY5" fmla="*/ 103262 h 6184462"/>
              <a:gd name="connsiteX6" fmla="*/ 3439573 w 6191980"/>
              <a:gd name="connsiteY6" fmla="*/ 137057 h 6184462"/>
              <a:gd name="connsiteX7" fmla="*/ 3495897 w 6191980"/>
              <a:gd name="connsiteY7" fmla="*/ 167096 h 6184462"/>
              <a:gd name="connsiteX8" fmla="*/ 3552221 w 6191980"/>
              <a:gd name="connsiteY8" fmla="*/ 197137 h 6184462"/>
              <a:gd name="connsiteX9" fmla="*/ 3606669 w 6191980"/>
              <a:gd name="connsiteY9" fmla="*/ 219666 h 6184462"/>
              <a:gd name="connsiteX10" fmla="*/ 3666749 w 6191980"/>
              <a:gd name="connsiteY10" fmla="*/ 234686 h 6184462"/>
              <a:gd name="connsiteX11" fmla="*/ 3724950 w 6191980"/>
              <a:gd name="connsiteY11" fmla="*/ 242197 h 6184462"/>
              <a:gd name="connsiteX12" fmla="*/ 3786907 w 6191980"/>
              <a:gd name="connsiteY12" fmla="*/ 242197 h 6184462"/>
              <a:gd name="connsiteX13" fmla="*/ 3850743 w 6191980"/>
              <a:gd name="connsiteY13" fmla="*/ 238443 h 6184462"/>
              <a:gd name="connsiteX14" fmla="*/ 3914577 w 6191980"/>
              <a:gd name="connsiteY14" fmla="*/ 230932 h 6184462"/>
              <a:gd name="connsiteX15" fmla="*/ 3978413 w 6191980"/>
              <a:gd name="connsiteY15" fmla="*/ 221545 h 6184462"/>
              <a:gd name="connsiteX16" fmla="*/ 4042247 w 6191980"/>
              <a:gd name="connsiteY16" fmla="*/ 214035 h 6184462"/>
              <a:gd name="connsiteX17" fmla="*/ 4106083 w 6191980"/>
              <a:gd name="connsiteY17" fmla="*/ 208401 h 6184462"/>
              <a:gd name="connsiteX18" fmla="*/ 4166161 w 6191980"/>
              <a:gd name="connsiteY18" fmla="*/ 210279 h 6184462"/>
              <a:gd name="connsiteX19" fmla="*/ 4224364 w 6191980"/>
              <a:gd name="connsiteY19" fmla="*/ 217789 h 6184462"/>
              <a:gd name="connsiteX20" fmla="*/ 4280690 w 6191980"/>
              <a:gd name="connsiteY20" fmla="*/ 234686 h 6184462"/>
              <a:gd name="connsiteX21" fmla="*/ 4327628 w 6191980"/>
              <a:gd name="connsiteY21" fmla="*/ 259094 h 6184462"/>
              <a:gd name="connsiteX22" fmla="*/ 4372686 w 6191980"/>
              <a:gd name="connsiteY22" fmla="*/ 291012 h 6184462"/>
              <a:gd name="connsiteX23" fmla="*/ 4412114 w 6191980"/>
              <a:gd name="connsiteY23" fmla="*/ 328561 h 6184462"/>
              <a:gd name="connsiteX24" fmla="*/ 4451542 w 6191980"/>
              <a:gd name="connsiteY24" fmla="*/ 371743 h 6184462"/>
              <a:gd name="connsiteX25" fmla="*/ 4487214 w 6191980"/>
              <a:gd name="connsiteY25" fmla="*/ 416803 h 6184462"/>
              <a:gd name="connsiteX26" fmla="*/ 4522886 w 6191980"/>
              <a:gd name="connsiteY26" fmla="*/ 463741 h 6184462"/>
              <a:gd name="connsiteX27" fmla="*/ 4558559 w 6191980"/>
              <a:gd name="connsiteY27" fmla="*/ 510678 h 6184462"/>
              <a:gd name="connsiteX28" fmla="*/ 4594231 w 6191980"/>
              <a:gd name="connsiteY28" fmla="*/ 555737 h 6184462"/>
              <a:gd name="connsiteX29" fmla="*/ 4631782 w 6191980"/>
              <a:gd name="connsiteY29" fmla="*/ 598919 h 6184462"/>
              <a:gd name="connsiteX30" fmla="*/ 4674964 w 6191980"/>
              <a:gd name="connsiteY30" fmla="*/ 636471 h 6184462"/>
              <a:gd name="connsiteX31" fmla="*/ 4716270 w 6191980"/>
              <a:gd name="connsiteY31" fmla="*/ 670266 h 6184462"/>
              <a:gd name="connsiteX32" fmla="*/ 4763206 w 6191980"/>
              <a:gd name="connsiteY32" fmla="*/ 696549 h 6184462"/>
              <a:gd name="connsiteX33" fmla="*/ 4813899 w 6191980"/>
              <a:gd name="connsiteY33" fmla="*/ 719079 h 6184462"/>
              <a:gd name="connsiteX34" fmla="*/ 4868345 w 6191980"/>
              <a:gd name="connsiteY34" fmla="*/ 737854 h 6184462"/>
              <a:gd name="connsiteX35" fmla="*/ 4924669 w 6191980"/>
              <a:gd name="connsiteY35" fmla="*/ 754751 h 6184462"/>
              <a:gd name="connsiteX36" fmla="*/ 4980995 w 6191980"/>
              <a:gd name="connsiteY36" fmla="*/ 769772 h 6184462"/>
              <a:gd name="connsiteX37" fmla="*/ 5039198 w 6191980"/>
              <a:gd name="connsiteY37" fmla="*/ 784792 h 6184462"/>
              <a:gd name="connsiteX38" fmla="*/ 5093644 w 6191980"/>
              <a:gd name="connsiteY38" fmla="*/ 801690 h 6184462"/>
              <a:gd name="connsiteX39" fmla="*/ 5148091 w 6191980"/>
              <a:gd name="connsiteY39" fmla="*/ 820464 h 6184462"/>
              <a:gd name="connsiteX40" fmla="*/ 5198784 w 6191980"/>
              <a:gd name="connsiteY40" fmla="*/ 842995 h 6184462"/>
              <a:gd name="connsiteX41" fmla="*/ 5243845 w 6191980"/>
              <a:gd name="connsiteY41" fmla="*/ 871157 h 6184462"/>
              <a:gd name="connsiteX42" fmla="*/ 5285151 w 6191980"/>
              <a:gd name="connsiteY42" fmla="*/ 904952 h 6184462"/>
              <a:gd name="connsiteX43" fmla="*/ 5318944 w 6191980"/>
              <a:gd name="connsiteY43" fmla="*/ 946257 h 6184462"/>
              <a:gd name="connsiteX44" fmla="*/ 5347108 w 6191980"/>
              <a:gd name="connsiteY44" fmla="*/ 991317 h 6184462"/>
              <a:gd name="connsiteX45" fmla="*/ 5369636 w 6191980"/>
              <a:gd name="connsiteY45" fmla="*/ 1042007 h 6184462"/>
              <a:gd name="connsiteX46" fmla="*/ 5388410 w 6191980"/>
              <a:gd name="connsiteY46" fmla="*/ 1096456 h 6184462"/>
              <a:gd name="connsiteX47" fmla="*/ 5405308 w 6191980"/>
              <a:gd name="connsiteY47" fmla="*/ 1150903 h 6184462"/>
              <a:gd name="connsiteX48" fmla="*/ 5420328 w 6191980"/>
              <a:gd name="connsiteY48" fmla="*/ 1209105 h 6184462"/>
              <a:gd name="connsiteX49" fmla="*/ 5435349 w 6191980"/>
              <a:gd name="connsiteY49" fmla="*/ 1265429 h 6184462"/>
              <a:gd name="connsiteX50" fmla="*/ 5452246 w 6191980"/>
              <a:gd name="connsiteY50" fmla="*/ 1321755 h 6184462"/>
              <a:gd name="connsiteX51" fmla="*/ 5471021 w 6191980"/>
              <a:gd name="connsiteY51" fmla="*/ 1376203 h 6184462"/>
              <a:gd name="connsiteX52" fmla="*/ 5493550 w 6191980"/>
              <a:gd name="connsiteY52" fmla="*/ 1426896 h 6184462"/>
              <a:gd name="connsiteX53" fmla="*/ 5519836 w 6191980"/>
              <a:gd name="connsiteY53" fmla="*/ 1473832 h 6184462"/>
              <a:gd name="connsiteX54" fmla="*/ 5553632 w 6191980"/>
              <a:gd name="connsiteY54" fmla="*/ 1515138 h 6184462"/>
              <a:gd name="connsiteX55" fmla="*/ 5591181 w 6191980"/>
              <a:gd name="connsiteY55" fmla="*/ 1558320 h 6184462"/>
              <a:gd name="connsiteX56" fmla="*/ 5634364 w 6191980"/>
              <a:gd name="connsiteY56" fmla="*/ 1595869 h 6184462"/>
              <a:gd name="connsiteX57" fmla="*/ 5679425 w 6191980"/>
              <a:gd name="connsiteY57" fmla="*/ 1631541 h 6184462"/>
              <a:gd name="connsiteX58" fmla="*/ 5728238 w 6191980"/>
              <a:gd name="connsiteY58" fmla="*/ 1667213 h 6184462"/>
              <a:gd name="connsiteX59" fmla="*/ 5775175 w 6191980"/>
              <a:gd name="connsiteY59" fmla="*/ 1702885 h 6184462"/>
              <a:gd name="connsiteX60" fmla="*/ 5820236 w 6191980"/>
              <a:gd name="connsiteY60" fmla="*/ 1738560 h 6184462"/>
              <a:gd name="connsiteX61" fmla="*/ 5863416 w 6191980"/>
              <a:gd name="connsiteY61" fmla="*/ 1777986 h 6184462"/>
              <a:gd name="connsiteX62" fmla="*/ 5900968 w 6191980"/>
              <a:gd name="connsiteY62" fmla="*/ 1817414 h 6184462"/>
              <a:gd name="connsiteX63" fmla="*/ 5932886 w 6191980"/>
              <a:gd name="connsiteY63" fmla="*/ 1862474 h 6184462"/>
              <a:gd name="connsiteX64" fmla="*/ 5957294 w 6191980"/>
              <a:gd name="connsiteY64" fmla="*/ 1909410 h 6184462"/>
              <a:gd name="connsiteX65" fmla="*/ 5974191 w 6191980"/>
              <a:gd name="connsiteY65" fmla="*/ 1965736 h 6184462"/>
              <a:gd name="connsiteX66" fmla="*/ 5981700 w 6191980"/>
              <a:gd name="connsiteY66" fmla="*/ 2023938 h 6184462"/>
              <a:gd name="connsiteX67" fmla="*/ 5983578 w 6191980"/>
              <a:gd name="connsiteY67" fmla="*/ 2084018 h 6184462"/>
              <a:gd name="connsiteX68" fmla="*/ 5977945 w 6191980"/>
              <a:gd name="connsiteY68" fmla="*/ 2147852 h 6184462"/>
              <a:gd name="connsiteX69" fmla="*/ 5970435 w 6191980"/>
              <a:gd name="connsiteY69" fmla="*/ 2211686 h 6184462"/>
              <a:gd name="connsiteX70" fmla="*/ 5961048 w 6191980"/>
              <a:gd name="connsiteY70" fmla="*/ 2275522 h 6184462"/>
              <a:gd name="connsiteX71" fmla="*/ 5953538 w 6191980"/>
              <a:gd name="connsiteY71" fmla="*/ 2339356 h 6184462"/>
              <a:gd name="connsiteX72" fmla="*/ 5949784 w 6191980"/>
              <a:gd name="connsiteY72" fmla="*/ 2403192 h 6184462"/>
              <a:gd name="connsiteX73" fmla="*/ 5949784 w 6191980"/>
              <a:gd name="connsiteY73" fmla="*/ 2465149 h 6184462"/>
              <a:gd name="connsiteX74" fmla="*/ 5957294 w 6191980"/>
              <a:gd name="connsiteY74" fmla="*/ 2523350 h 6184462"/>
              <a:gd name="connsiteX75" fmla="*/ 5972312 w 6191980"/>
              <a:gd name="connsiteY75" fmla="*/ 2581552 h 6184462"/>
              <a:gd name="connsiteX76" fmla="*/ 5994843 w 6191980"/>
              <a:gd name="connsiteY76" fmla="*/ 2636001 h 6184462"/>
              <a:gd name="connsiteX77" fmla="*/ 6024884 w 6191980"/>
              <a:gd name="connsiteY77" fmla="*/ 2692325 h 6184462"/>
              <a:gd name="connsiteX78" fmla="*/ 6054922 w 6191980"/>
              <a:gd name="connsiteY78" fmla="*/ 2748651 h 6184462"/>
              <a:gd name="connsiteX79" fmla="*/ 6088718 w 6191980"/>
              <a:gd name="connsiteY79" fmla="*/ 2804974 h 6184462"/>
              <a:gd name="connsiteX80" fmla="*/ 6120634 w 6191980"/>
              <a:gd name="connsiteY80" fmla="*/ 2859423 h 6184462"/>
              <a:gd name="connsiteX81" fmla="*/ 6148798 w 6191980"/>
              <a:gd name="connsiteY81" fmla="*/ 2917624 h 6184462"/>
              <a:gd name="connsiteX82" fmla="*/ 6171326 w 6191980"/>
              <a:gd name="connsiteY82" fmla="*/ 2973950 h 6184462"/>
              <a:gd name="connsiteX83" fmla="*/ 6186347 w 6191980"/>
              <a:gd name="connsiteY83" fmla="*/ 3032152 h 6184462"/>
              <a:gd name="connsiteX84" fmla="*/ 6191980 w 6191980"/>
              <a:gd name="connsiteY84" fmla="*/ 3092230 h 6184462"/>
              <a:gd name="connsiteX85" fmla="*/ 6186347 w 6191980"/>
              <a:gd name="connsiteY85" fmla="*/ 3152310 h 6184462"/>
              <a:gd name="connsiteX86" fmla="*/ 6171326 w 6191980"/>
              <a:gd name="connsiteY86" fmla="*/ 3210513 h 6184462"/>
              <a:gd name="connsiteX87" fmla="*/ 6148798 w 6191980"/>
              <a:gd name="connsiteY87" fmla="*/ 3266839 h 6184462"/>
              <a:gd name="connsiteX88" fmla="*/ 6120634 w 6191980"/>
              <a:gd name="connsiteY88" fmla="*/ 3325039 h 6184462"/>
              <a:gd name="connsiteX89" fmla="*/ 6088718 w 6191980"/>
              <a:gd name="connsiteY89" fmla="*/ 3379488 h 6184462"/>
              <a:gd name="connsiteX90" fmla="*/ 6054922 w 6191980"/>
              <a:gd name="connsiteY90" fmla="*/ 3435814 h 6184462"/>
              <a:gd name="connsiteX91" fmla="*/ 6024884 w 6191980"/>
              <a:gd name="connsiteY91" fmla="*/ 3492137 h 6184462"/>
              <a:gd name="connsiteX92" fmla="*/ 5994843 w 6191980"/>
              <a:gd name="connsiteY92" fmla="*/ 3548461 h 6184462"/>
              <a:gd name="connsiteX93" fmla="*/ 5972312 w 6191980"/>
              <a:gd name="connsiteY93" fmla="*/ 3602910 h 6184462"/>
              <a:gd name="connsiteX94" fmla="*/ 5957294 w 6191980"/>
              <a:gd name="connsiteY94" fmla="*/ 3661113 h 6184462"/>
              <a:gd name="connsiteX95" fmla="*/ 5949784 w 6191980"/>
              <a:gd name="connsiteY95" fmla="*/ 3719313 h 6184462"/>
              <a:gd name="connsiteX96" fmla="*/ 5949784 w 6191980"/>
              <a:gd name="connsiteY96" fmla="*/ 3781272 h 6184462"/>
              <a:gd name="connsiteX97" fmla="*/ 5953538 w 6191980"/>
              <a:gd name="connsiteY97" fmla="*/ 3845106 h 6184462"/>
              <a:gd name="connsiteX98" fmla="*/ 5961048 w 6191980"/>
              <a:gd name="connsiteY98" fmla="*/ 3908940 h 6184462"/>
              <a:gd name="connsiteX99" fmla="*/ 5970435 w 6191980"/>
              <a:gd name="connsiteY99" fmla="*/ 3972776 h 6184462"/>
              <a:gd name="connsiteX100" fmla="*/ 5977945 w 6191980"/>
              <a:gd name="connsiteY100" fmla="*/ 4036610 h 6184462"/>
              <a:gd name="connsiteX101" fmla="*/ 5983578 w 6191980"/>
              <a:gd name="connsiteY101" fmla="*/ 4100444 h 6184462"/>
              <a:gd name="connsiteX102" fmla="*/ 5981700 w 6191980"/>
              <a:gd name="connsiteY102" fmla="*/ 4160526 h 6184462"/>
              <a:gd name="connsiteX103" fmla="*/ 5974191 w 6191980"/>
              <a:gd name="connsiteY103" fmla="*/ 4218729 h 6184462"/>
              <a:gd name="connsiteX104" fmla="*/ 5957294 w 6191980"/>
              <a:gd name="connsiteY104" fmla="*/ 4275053 h 6184462"/>
              <a:gd name="connsiteX105" fmla="*/ 5932886 w 6191980"/>
              <a:gd name="connsiteY105" fmla="*/ 4321989 h 6184462"/>
              <a:gd name="connsiteX106" fmla="*/ 5900968 w 6191980"/>
              <a:gd name="connsiteY106" fmla="*/ 4367050 h 6184462"/>
              <a:gd name="connsiteX107" fmla="*/ 5863416 w 6191980"/>
              <a:gd name="connsiteY107" fmla="*/ 4406477 h 6184462"/>
              <a:gd name="connsiteX108" fmla="*/ 5820236 w 6191980"/>
              <a:gd name="connsiteY108" fmla="*/ 4445903 h 6184462"/>
              <a:gd name="connsiteX109" fmla="*/ 5775175 w 6191980"/>
              <a:gd name="connsiteY109" fmla="*/ 4481577 h 6184462"/>
              <a:gd name="connsiteX110" fmla="*/ 5728238 w 6191980"/>
              <a:gd name="connsiteY110" fmla="*/ 4517249 h 6184462"/>
              <a:gd name="connsiteX111" fmla="*/ 5679425 w 6191980"/>
              <a:gd name="connsiteY111" fmla="*/ 4552921 h 6184462"/>
              <a:gd name="connsiteX112" fmla="*/ 5634364 w 6191980"/>
              <a:gd name="connsiteY112" fmla="*/ 4588593 h 6184462"/>
              <a:gd name="connsiteX113" fmla="*/ 5591181 w 6191980"/>
              <a:gd name="connsiteY113" fmla="*/ 4626142 h 6184462"/>
              <a:gd name="connsiteX114" fmla="*/ 5553632 w 6191980"/>
              <a:gd name="connsiteY114" fmla="*/ 4669325 h 6184462"/>
              <a:gd name="connsiteX115" fmla="*/ 5519836 w 6191980"/>
              <a:gd name="connsiteY115" fmla="*/ 4710630 h 6184462"/>
              <a:gd name="connsiteX116" fmla="*/ 5493550 w 6191980"/>
              <a:gd name="connsiteY116" fmla="*/ 4757566 h 6184462"/>
              <a:gd name="connsiteX117" fmla="*/ 5471021 w 6191980"/>
              <a:gd name="connsiteY117" fmla="*/ 4808259 h 6184462"/>
              <a:gd name="connsiteX118" fmla="*/ 5452246 w 6191980"/>
              <a:gd name="connsiteY118" fmla="*/ 4862708 h 6184462"/>
              <a:gd name="connsiteX119" fmla="*/ 5435349 w 6191980"/>
              <a:gd name="connsiteY119" fmla="*/ 4919033 h 6184462"/>
              <a:gd name="connsiteX120" fmla="*/ 5420328 w 6191980"/>
              <a:gd name="connsiteY120" fmla="*/ 4975357 h 6184462"/>
              <a:gd name="connsiteX121" fmla="*/ 5405308 w 6191980"/>
              <a:gd name="connsiteY121" fmla="*/ 5033560 h 6184462"/>
              <a:gd name="connsiteX122" fmla="*/ 5388410 w 6191980"/>
              <a:gd name="connsiteY122" fmla="*/ 5088007 h 6184462"/>
              <a:gd name="connsiteX123" fmla="*/ 5369636 w 6191980"/>
              <a:gd name="connsiteY123" fmla="*/ 5142453 h 6184462"/>
              <a:gd name="connsiteX124" fmla="*/ 5347108 w 6191980"/>
              <a:gd name="connsiteY124" fmla="*/ 5193146 h 6184462"/>
              <a:gd name="connsiteX125" fmla="*/ 5318944 w 6191980"/>
              <a:gd name="connsiteY125" fmla="*/ 5238207 h 6184462"/>
              <a:gd name="connsiteX126" fmla="*/ 5285151 w 6191980"/>
              <a:gd name="connsiteY126" fmla="*/ 5279510 h 6184462"/>
              <a:gd name="connsiteX127" fmla="*/ 5243845 w 6191980"/>
              <a:gd name="connsiteY127" fmla="*/ 5313305 h 6184462"/>
              <a:gd name="connsiteX128" fmla="*/ 5198784 w 6191980"/>
              <a:gd name="connsiteY128" fmla="*/ 5341467 h 6184462"/>
              <a:gd name="connsiteX129" fmla="*/ 5148091 w 6191980"/>
              <a:gd name="connsiteY129" fmla="*/ 5363998 h 6184462"/>
              <a:gd name="connsiteX130" fmla="*/ 5093644 w 6191980"/>
              <a:gd name="connsiteY130" fmla="*/ 5382773 h 6184462"/>
              <a:gd name="connsiteX131" fmla="*/ 5039198 w 6191980"/>
              <a:gd name="connsiteY131" fmla="*/ 5399670 h 6184462"/>
              <a:gd name="connsiteX132" fmla="*/ 4980995 w 6191980"/>
              <a:gd name="connsiteY132" fmla="*/ 5414691 h 6184462"/>
              <a:gd name="connsiteX133" fmla="*/ 4924669 w 6191980"/>
              <a:gd name="connsiteY133" fmla="*/ 5429711 h 6184462"/>
              <a:gd name="connsiteX134" fmla="*/ 4868345 w 6191980"/>
              <a:gd name="connsiteY134" fmla="*/ 5446609 h 6184462"/>
              <a:gd name="connsiteX135" fmla="*/ 4813899 w 6191980"/>
              <a:gd name="connsiteY135" fmla="*/ 5465383 h 6184462"/>
              <a:gd name="connsiteX136" fmla="*/ 4763206 w 6191980"/>
              <a:gd name="connsiteY136" fmla="*/ 5487914 h 6184462"/>
              <a:gd name="connsiteX137" fmla="*/ 4716270 w 6191980"/>
              <a:gd name="connsiteY137" fmla="*/ 5514197 h 6184462"/>
              <a:gd name="connsiteX138" fmla="*/ 4674964 w 6191980"/>
              <a:gd name="connsiteY138" fmla="*/ 5547992 h 6184462"/>
              <a:gd name="connsiteX139" fmla="*/ 4631782 w 6191980"/>
              <a:gd name="connsiteY139" fmla="*/ 5585543 h 6184462"/>
              <a:gd name="connsiteX140" fmla="*/ 4594231 w 6191980"/>
              <a:gd name="connsiteY140" fmla="*/ 5628725 h 6184462"/>
              <a:gd name="connsiteX141" fmla="*/ 4558559 w 6191980"/>
              <a:gd name="connsiteY141" fmla="*/ 5673785 h 6184462"/>
              <a:gd name="connsiteX142" fmla="*/ 4522886 w 6191980"/>
              <a:gd name="connsiteY142" fmla="*/ 5720721 h 6184462"/>
              <a:gd name="connsiteX143" fmla="*/ 4487214 w 6191980"/>
              <a:gd name="connsiteY143" fmla="*/ 5767659 h 6184462"/>
              <a:gd name="connsiteX144" fmla="*/ 4451542 w 6191980"/>
              <a:gd name="connsiteY144" fmla="*/ 5812719 h 6184462"/>
              <a:gd name="connsiteX145" fmla="*/ 4412114 w 6191980"/>
              <a:gd name="connsiteY145" fmla="*/ 5855901 h 6184462"/>
              <a:gd name="connsiteX146" fmla="*/ 4372686 w 6191980"/>
              <a:gd name="connsiteY146" fmla="*/ 5893450 h 6184462"/>
              <a:gd name="connsiteX147" fmla="*/ 4327628 w 6191980"/>
              <a:gd name="connsiteY147" fmla="*/ 5925368 h 6184462"/>
              <a:gd name="connsiteX148" fmla="*/ 4280690 w 6191980"/>
              <a:gd name="connsiteY148" fmla="*/ 5949776 h 6184462"/>
              <a:gd name="connsiteX149" fmla="*/ 4224364 w 6191980"/>
              <a:gd name="connsiteY149" fmla="*/ 5966674 h 6184462"/>
              <a:gd name="connsiteX150" fmla="*/ 4166161 w 6191980"/>
              <a:gd name="connsiteY150" fmla="*/ 5974184 h 6184462"/>
              <a:gd name="connsiteX151" fmla="*/ 4106083 w 6191980"/>
              <a:gd name="connsiteY151" fmla="*/ 5976061 h 6184462"/>
              <a:gd name="connsiteX152" fmla="*/ 4042247 w 6191980"/>
              <a:gd name="connsiteY152" fmla="*/ 5970428 h 6184462"/>
              <a:gd name="connsiteX153" fmla="*/ 3978413 w 6191980"/>
              <a:gd name="connsiteY153" fmla="*/ 5962919 h 6184462"/>
              <a:gd name="connsiteX154" fmla="*/ 3914577 w 6191980"/>
              <a:gd name="connsiteY154" fmla="*/ 5953530 h 6184462"/>
              <a:gd name="connsiteX155" fmla="*/ 3850743 w 6191980"/>
              <a:gd name="connsiteY155" fmla="*/ 5946022 h 6184462"/>
              <a:gd name="connsiteX156" fmla="*/ 3786907 w 6191980"/>
              <a:gd name="connsiteY156" fmla="*/ 5942266 h 6184462"/>
              <a:gd name="connsiteX157" fmla="*/ 3724950 w 6191980"/>
              <a:gd name="connsiteY157" fmla="*/ 5942266 h 6184462"/>
              <a:gd name="connsiteX158" fmla="*/ 3666749 w 6191980"/>
              <a:gd name="connsiteY158" fmla="*/ 5949776 h 6184462"/>
              <a:gd name="connsiteX159" fmla="*/ 3606669 w 6191980"/>
              <a:gd name="connsiteY159" fmla="*/ 5964797 h 6184462"/>
              <a:gd name="connsiteX160" fmla="*/ 3552221 w 6191980"/>
              <a:gd name="connsiteY160" fmla="*/ 5987325 h 6184462"/>
              <a:gd name="connsiteX161" fmla="*/ 3495897 w 6191980"/>
              <a:gd name="connsiteY161" fmla="*/ 6017366 h 6184462"/>
              <a:gd name="connsiteX162" fmla="*/ 3439573 w 6191980"/>
              <a:gd name="connsiteY162" fmla="*/ 6047407 h 6184462"/>
              <a:gd name="connsiteX163" fmla="*/ 3383247 w 6191980"/>
              <a:gd name="connsiteY163" fmla="*/ 6081200 h 6184462"/>
              <a:gd name="connsiteX164" fmla="*/ 3328798 w 6191980"/>
              <a:gd name="connsiteY164" fmla="*/ 6113118 h 6184462"/>
              <a:gd name="connsiteX165" fmla="*/ 3270598 w 6191980"/>
              <a:gd name="connsiteY165" fmla="*/ 6141280 h 6184462"/>
              <a:gd name="connsiteX166" fmla="*/ 3214272 w 6191980"/>
              <a:gd name="connsiteY166" fmla="*/ 6163811 h 6184462"/>
              <a:gd name="connsiteX167" fmla="*/ 3156069 w 6191980"/>
              <a:gd name="connsiteY167" fmla="*/ 6178831 h 6184462"/>
              <a:gd name="connsiteX168" fmla="*/ 3095991 w 6191980"/>
              <a:gd name="connsiteY168" fmla="*/ 6184462 h 6184462"/>
              <a:gd name="connsiteX169" fmla="*/ 3035911 w 6191980"/>
              <a:gd name="connsiteY169" fmla="*/ 6178831 h 6184462"/>
              <a:gd name="connsiteX170" fmla="*/ 2977708 w 6191980"/>
              <a:gd name="connsiteY170" fmla="*/ 6163811 h 6184462"/>
              <a:gd name="connsiteX171" fmla="*/ 2921385 w 6191980"/>
              <a:gd name="connsiteY171" fmla="*/ 6141280 h 6184462"/>
              <a:gd name="connsiteX172" fmla="*/ 2863182 w 6191980"/>
              <a:gd name="connsiteY172" fmla="*/ 6113118 h 6184462"/>
              <a:gd name="connsiteX173" fmla="*/ 2808733 w 6191980"/>
              <a:gd name="connsiteY173" fmla="*/ 6081200 h 6184462"/>
              <a:gd name="connsiteX174" fmla="*/ 2752409 w 6191980"/>
              <a:gd name="connsiteY174" fmla="*/ 6047407 h 6184462"/>
              <a:gd name="connsiteX175" fmla="*/ 2696083 w 6191980"/>
              <a:gd name="connsiteY175" fmla="*/ 6017366 h 6184462"/>
              <a:gd name="connsiteX176" fmla="*/ 2639760 w 6191980"/>
              <a:gd name="connsiteY176" fmla="*/ 5987325 h 6184462"/>
              <a:gd name="connsiteX177" fmla="*/ 2583436 w 6191980"/>
              <a:gd name="connsiteY177" fmla="*/ 5964797 h 6184462"/>
              <a:gd name="connsiteX178" fmla="*/ 2525233 w 6191980"/>
              <a:gd name="connsiteY178" fmla="*/ 5949776 h 6184462"/>
              <a:gd name="connsiteX179" fmla="*/ 2467030 w 6191980"/>
              <a:gd name="connsiteY179" fmla="*/ 5942266 h 6184462"/>
              <a:gd name="connsiteX180" fmla="*/ 2405071 w 6191980"/>
              <a:gd name="connsiteY180" fmla="*/ 5942266 h 6184462"/>
              <a:gd name="connsiteX181" fmla="*/ 2341237 w 6191980"/>
              <a:gd name="connsiteY181" fmla="*/ 5946022 h 6184462"/>
              <a:gd name="connsiteX182" fmla="*/ 2277403 w 6191980"/>
              <a:gd name="connsiteY182" fmla="*/ 5953530 h 6184462"/>
              <a:gd name="connsiteX183" fmla="*/ 2213567 w 6191980"/>
              <a:gd name="connsiteY183" fmla="*/ 5962919 h 6184462"/>
              <a:gd name="connsiteX184" fmla="*/ 2149731 w 6191980"/>
              <a:gd name="connsiteY184" fmla="*/ 5970428 h 6184462"/>
              <a:gd name="connsiteX185" fmla="*/ 2085897 w 6191980"/>
              <a:gd name="connsiteY185" fmla="*/ 5976061 h 6184462"/>
              <a:gd name="connsiteX186" fmla="*/ 2025819 w 6191980"/>
              <a:gd name="connsiteY186" fmla="*/ 5974184 h 6184462"/>
              <a:gd name="connsiteX187" fmla="*/ 1967617 w 6191980"/>
              <a:gd name="connsiteY187" fmla="*/ 5966674 h 6184462"/>
              <a:gd name="connsiteX188" fmla="*/ 1911291 w 6191980"/>
              <a:gd name="connsiteY188" fmla="*/ 5949776 h 6184462"/>
              <a:gd name="connsiteX189" fmla="*/ 1864354 w 6191980"/>
              <a:gd name="connsiteY189" fmla="*/ 5925368 h 6184462"/>
              <a:gd name="connsiteX190" fmla="*/ 1819293 w 6191980"/>
              <a:gd name="connsiteY190" fmla="*/ 5893450 h 6184462"/>
              <a:gd name="connsiteX191" fmla="*/ 1779867 w 6191980"/>
              <a:gd name="connsiteY191" fmla="*/ 5855901 h 6184462"/>
              <a:gd name="connsiteX192" fmla="*/ 1740438 w 6191980"/>
              <a:gd name="connsiteY192" fmla="*/ 5812719 h 6184462"/>
              <a:gd name="connsiteX193" fmla="*/ 1704766 w 6191980"/>
              <a:gd name="connsiteY193" fmla="*/ 5767659 h 6184462"/>
              <a:gd name="connsiteX194" fmla="*/ 1669094 w 6191980"/>
              <a:gd name="connsiteY194" fmla="*/ 5720721 h 6184462"/>
              <a:gd name="connsiteX195" fmla="*/ 1633422 w 6191980"/>
              <a:gd name="connsiteY195" fmla="*/ 5673785 h 6184462"/>
              <a:gd name="connsiteX196" fmla="*/ 1597750 w 6191980"/>
              <a:gd name="connsiteY196" fmla="*/ 5628725 h 6184462"/>
              <a:gd name="connsiteX197" fmla="*/ 1560199 w 6191980"/>
              <a:gd name="connsiteY197" fmla="*/ 5585543 h 6184462"/>
              <a:gd name="connsiteX198" fmla="*/ 1517016 w 6191980"/>
              <a:gd name="connsiteY198" fmla="*/ 5547992 h 6184462"/>
              <a:gd name="connsiteX199" fmla="*/ 1475711 w 6191980"/>
              <a:gd name="connsiteY199" fmla="*/ 5514197 h 6184462"/>
              <a:gd name="connsiteX200" fmla="*/ 1428774 w 6191980"/>
              <a:gd name="connsiteY200" fmla="*/ 5487914 h 6184462"/>
              <a:gd name="connsiteX201" fmla="*/ 1378082 w 6191980"/>
              <a:gd name="connsiteY201" fmla="*/ 5465383 h 6184462"/>
              <a:gd name="connsiteX202" fmla="*/ 1323635 w 6191980"/>
              <a:gd name="connsiteY202" fmla="*/ 5446609 h 6184462"/>
              <a:gd name="connsiteX203" fmla="*/ 1267309 w 6191980"/>
              <a:gd name="connsiteY203" fmla="*/ 5429711 h 6184462"/>
              <a:gd name="connsiteX204" fmla="*/ 1210986 w 6191980"/>
              <a:gd name="connsiteY204" fmla="*/ 5414691 h 6184462"/>
              <a:gd name="connsiteX205" fmla="*/ 1152783 w 6191980"/>
              <a:gd name="connsiteY205" fmla="*/ 5399670 h 6184462"/>
              <a:gd name="connsiteX206" fmla="*/ 1098336 w 6191980"/>
              <a:gd name="connsiteY206" fmla="*/ 5382773 h 6184462"/>
              <a:gd name="connsiteX207" fmla="*/ 1043887 w 6191980"/>
              <a:gd name="connsiteY207" fmla="*/ 5363998 h 6184462"/>
              <a:gd name="connsiteX208" fmla="*/ 993197 w 6191980"/>
              <a:gd name="connsiteY208" fmla="*/ 5341467 h 6184462"/>
              <a:gd name="connsiteX209" fmla="*/ 948135 w 6191980"/>
              <a:gd name="connsiteY209" fmla="*/ 5313305 h 6184462"/>
              <a:gd name="connsiteX210" fmla="*/ 906830 w 6191980"/>
              <a:gd name="connsiteY210" fmla="*/ 5279510 h 6184462"/>
              <a:gd name="connsiteX211" fmla="*/ 873037 w 6191980"/>
              <a:gd name="connsiteY211" fmla="*/ 5238207 h 6184462"/>
              <a:gd name="connsiteX212" fmla="*/ 844875 w 6191980"/>
              <a:gd name="connsiteY212" fmla="*/ 5193146 h 6184462"/>
              <a:gd name="connsiteX213" fmla="*/ 822344 w 6191980"/>
              <a:gd name="connsiteY213" fmla="*/ 5142453 h 6184462"/>
              <a:gd name="connsiteX214" fmla="*/ 803570 w 6191980"/>
              <a:gd name="connsiteY214" fmla="*/ 5088007 h 6184462"/>
              <a:gd name="connsiteX215" fmla="*/ 786672 w 6191980"/>
              <a:gd name="connsiteY215" fmla="*/ 5033560 h 6184462"/>
              <a:gd name="connsiteX216" fmla="*/ 771652 w 6191980"/>
              <a:gd name="connsiteY216" fmla="*/ 4975357 h 6184462"/>
              <a:gd name="connsiteX217" fmla="*/ 756631 w 6191980"/>
              <a:gd name="connsiteY217" fmla="*/ 4919033 h 6184462"/>
              <a:gd name="connsiteX218" fmla="*/ 739734 w 6191980"/>
              <a:gd name="connsiteY218" fmla="*/ 4862708 h 6184462"/>
              <a:gd name="connsiteX219" fmla="*/ 720959 w 6191980"/>
              <a:gd name="connsiteY219" fmla="*/ 4808259 h 6184462"/>
              <a:gd name="connsiteX220" fmla="*/ 698428 w 6191980"/>
              <a:gd name="connsiteY220" fmla="*/ 4757566 h 6184462"/>
              <a:gd name="connsiteX221" fmla="*/ 672143 w 6191980"/>
              <a:gd name="connsiteY221" fmla="*/ 4710630 h 6184462"/>
              <a:gd name="connsiteX222" fmla="*/ 638351 w 6191980"/>
              <a:gd name="connsiteY222" fmla="*/ 4669325 h 6184462"/>
              <a:gd name="connsiteX223" fmla="*/ 600799 w 6191980"/>
              <a:gd name="connsiteY223" fmla="*/ 4626142 h 6184462"/>
              <a:gd name="connsiteX224" fmla="*/ 557617 w 6191980"/>
              <a:gd name="connsiteY224" fmla="*/ 4588593 h 6184462"/>
              <a:gd name="connsiteX225" fmla="*/ 510678 w 6191980"/>
              <a:gd name="connsiteY225" fmla="*/ 4552921 h 6184462"/>
              <a:gd name="connsiteX226" fmla="*/ 463742 w 6191980"/>
              <a:gd name="connsiteY226" fmla="*/ 4517249 h 6184462"/>
              <a:gd name="connsiteX227" fmla="*/ 416805 w 6191980"/>
              <a:gd name="connsiteY227" fmla="*/ 4481577 h 6184462"/>
              <a:gd name="connsiteX228" fmla="*/ 371744 w 6191980"/>
              <a:gd name="connsiteY228" fmla="*/ 4445903 h 6184462"/>
              <a:gd name="connsiteX229" fmla="*/ 328562 w 6191980"/>
              <a:gd name="connsiteY229" fmla="*/ 4406477 h 6184462"/>
              <a:gd name="connsiteX230" fmla="*/ 291012 w 6191980"/>
              <a:gd name="connsiteY230" fmla="*/ 4367050 h 6184462"/>
              <a:gd name="connsiteX231" fmla="*/ 259096 w 6191980"/>
              <a:gd name="connsiteY231" fmla="*/ 4321989 h 6184462"/>
              <a:gd name="connsiteX232" fmla="*/ 234689 w 6191980"/>
              <a:gd name="connsiteY232" fmla="*/ 4275053 h 6184462"/>
              <a:gd name="connsiteX233" fmla="*/ 217791 w 6191980"/>
              <a:gd name="connsiteY233" fmla="*/ 4218729 h 6184462"/>
              <a:gd name="connsiteX234" fmla="*/ 210281 w 6191980"/>
              <a:gd name="connsiteY234" fmla="*/ 4160526 h 6184462"/>
              <a:gd name="connsiteX235" fmla="*/ 208402 w 6191980"/>
              <a:gd name="connsiteY235" fmla="*/ 4100444 h 6184462"/>
              <a:gd name="connsiteX236" fmla="*/ 214035 w 6191980"/>
              <a:gd name="connsiteY236" fmla="*/ 4036610 h 6184462"/>
              <a:gd name="connsiteX237" fmla="*/ 221545 w 6191980"/>
              <a:gd name="connsiteY237" fmla="*/ 3972776 h 6184462"/>
              <a:gd name="connsiteX238" fmla="*/ 230932 w 6191980"/>
              <a:gd name="connsiteY238" fmla="*/ 3908940 h 6184462"/>
              <a:gd name="connsiteX239" fmla="*/ 238443 w 6191980"/>
              <a:gd name="connsiteY239" fmla="*/ 3845106 h 6184462"/>
              <a:gd name="connsiteX240" fmla="*/ 242199 w 6191980"/>
              <a:gd name="connsiteY240" fmla="*/ 3781272 h 6184462"/>
              <a:gd name="connsiteX241" fmla="*/ 242199 w 6191980"/>
              <a:gd name="connsiteY241" fmla="*/ 3719313 h 6184462"/>
              <a:gd name="connsiteX242" fmla="*/ 234689 w 6191980"/>
              <a:gd name="connsiteY242" fmla="*/ 3661113 h 6184462"/>
              <a:gd name="connsiteX243" fmla="*/ 219668 w 6191980"/>
              <a:gd name="connsiteY243" fmla="*/ 3602910 h 6184462"/>
              <a:gd name="connsiteX244" fmla="*/ 197138 w 6191980"/>
              <a:gd name="connsiteY244" fmla="*/ 3548461 h 6184462"/>
              <a:gd name="connsiteX245" fmla="*/ 168976 w 6191980"/>
              <a:gd name="connsiteY245" fmla="*/ 3492137 h 6184462"/>
              <a:gd name="connsiteX246" fmla="*/ 137057 w 6191980"/>
              <a:gd name="connsiteY246" fmla="*/ 3435814 h 6184462"/>
              <a:gd name="connsiteX247" fmla="*/ 103264 w 6191980"/>
              <a:gd name="connsiteY247" fmla="*/ 3379488 h 6184462"/>
              <a:gd name="connsiteX248" fmla="*/ 71346 w 6191980"/>
              <a:gd name="connsiteY248" fmla="*/ 3325039 h 6184462"/>
              <a:gd name="connsiteX249" fmla="*/ 43182 w 6191980"/>
              <a:gd name="connsiteY249" fmla="*/ 3266839 h 6184462"/>
              <a:gd name="connsiteX250" fmla="*/ 20654 w 6191980"/>
              <a:gd name="connsiteY250" fmla="*/ 3210513 h 6184462"/>
              <a:gd name="connsiteX251" fmla="*/ 5634 w 6191980"/>
              <a:gd name="connsiteY251" fmla="*/ 3152310 h 6184462"/>
              <a:gd name="connsiteX252" fmla="*/ 0 w 6191980"/>
              <a:gd name="connsiteY252" fmla="*/ 3092230 h 6184462"/>
              <a:gd name="connsiteX253" fmla="*/ 5634 w 6191980"/>
              <a:gd name="connsiteY253" fmla="*/ 3032152 h 6184462"/>
              <a:gd name="connsiteX254" fmla="*/ 20654 w 6191980"/>
              <a:gd name="connsiteY254" fmla="*/ 2973950 h 6184462"/>
              <a:gd name="connsiteX255" fmla="*/ 43182 w 6191980"/>
              <a:gd name="connsiteY255" fmla="*/ 2917624 h 6184462"/>
              <a:gd name="connsiteX256" fmla="*/ 71346 w 6191980"/>
              <a:gd name="connsiteY256" fmla="*/ 2859423 h 6184462"/>
              <a:gd name="connsiteX257" fmla="*/ 103264 w 6191980"/>
              <a:gd name="connsiteY257" fmla="*/ 2804974 h 6184462"/>
              <a:gd name="connsiteX258" fmla="*/ 137057 w 6191980"/>
              <a:gd name="connsiteY258" fmla="*/ 2748651 h 6184462"/>
              <a:gd name="connsiteX259" fmla="*/ 168976 w 6191980"/>
              <a:gd name="connsiteY259" fmla="*/ 2692325 h 6184462"/>
              <a:gd name="connsiteX260" fmla="*/ 197138 w 6191980"/>
              <a:gd name="connsiteY260" fmla="*/ 2636001 h 6184462"/>
              <a:gd name="connsiteX261" fmla="*/ 219668 w 6191980"/>
              <a:gd name="connsiteY261" fmla="*/ 2581552 h 6184462"/>
              <a:gd name="connsiteX262" fmla="*/ 234689 w 6191980"/>
              <a:gd name="connsiteY262" fmla="*/ 2523350 h 6184462"/>
              <a:gd name="connsiteX263" fmla="*/ 242199 w 6191980"/>
              <a:gd name="connsiteY263" fmla="*/ 2465149 h 6184462"/>
              <a:gd name="connsiteX264" fmla="*/ 242199 w 6191980"/>
              <a:gd name="connsiteY264" fmla="*/ 2403192 h 6184462"/>
              <a:gd name="connsiteX265" fmla="*/ 238443 w 6191980"/>
              <a:gd name="connsiteY265" fmla="*/ 2339356 h 6184462"/>
              <a:gd name="connsiteX266" fmla="*/ 230932 w 6191980"/>
              <a:gd name="connsiteY266" fmla="*/ 2275522 h 6184462"/>
              <a:gd name="connsiteX267" fmla="*/ 221545 w 6191980"/>
              <a:gd name="connsiteY267" fmla="*/ 2211686 h 6184462"/>
              <a:gd name="connsiteX268" fmla="*/ 214035 w 6191980"/>
              <a:gd name="connsiteY268" fmla="*/ 2147852 h 6184462"/>
              <a:gd name="connsiteX269" fmla="*/ 208402 w 6191980"/>
              <a:gd name="connsiteY269" fmla="*/ 2084018 h 6184462"/>
              <a:gd name="connsiteX270" fmla="*/ 210281 w 6191980"/>
              <a:gd name="connsiteY270" fmla="*/ 2023938 h 6184462"/>
              <a:gd name="connsiteX271" fmla="*/ 217791 w 6191980"/>
              <a:gd name="connsiteY271" fmla="*/ 1965736 h 6184462"/>
              <a:gd name="connsiteX272" fmla="*/ 234689 w 6191980"/>
              <a:gd name="connsiteY272" fmla="*/ 1909410 h 6184462"/>
              <a:gd name="connsiteX273" fmla="*/ 259096 w 6191980"/>
              <a:gd name="connsiteY273" fmla="*/ 1862474 h 6184462"/>
              <a:gd name="connsiteX274" fmla="*/ 291012 w 6191980"/>
              <a:gd name="connsiteY274" fmla="*/ 1817414 h 6184462"/>
              <a:gd name="connsiteX275" fmla="*/ 328562 w 6191980"/>
              <a:gd name="connsiteY275" fmla="*/ 1777986 h 6184462"/>
              <a:gd name="connsiteX276" fmla="*/ 371744 w 6191980"/>
              <a:gd name="connsiteY276" fmla="*/ 1738560 h 6184462"/>
              <a:gd name="connsiteX277" fmla="*/ 416805 w 6191980"/>
              <a:gd name="connsiteY277" fmla="*/ 1702885 h 6184462"/>
              <a:gd name="connsiteX278" fmla="*/ 463742 w 6191980"/>
              <a:gd name="connsiteY278" fmla="*/ 1667213 h 6184462"/>
              <a:gd name="connsiteX279" fmla="*/ 510678 w 6191980"/>
              <a:gd name="connsiteY279" fmla="*/ 1631541 h 6184462"/>
              <a:gd name="connsiteX280" fmla="*/ 557617 w 6191980"/>
              <a:gd name="connsiteY280" fmla="*/ 1595869 h 6184462"/>
              <a:gd name="connsiteX281" fmla="*/ 600799 w 6191980"/>
              <a:gd name="connsiteY281" fmla="*/ 1558320 h 6184462"/>
              <a:gd name="connsiteX282" fmla="*/ 638351 w 6191980"/>
              <a:gd name="connsiteY282" fmla="*/ 1515138 h 6184462"/>
              <a:gd name="connsiteX283" fmla="*/ 672143 w 6191980"/>
              <a:gd name="connsiteY283" fmla="*/ 1473832 h 6184462"/>
              <a:gd name="connsiteX284" fmla="*/ 698428 w 6191980"/>
              <a:gd name="connsiteY284" fmla="*/ 1426896 h 6184462"/>
              <a:gd name="connsiteX285" fmla="*/ 720959 w 6191980"/>
              <a:gd name="connsiteY285" fmla="*/ 1376203 h 6184462"/>
              <a:gd name="connsiteX286" fmla="*/ 739734 w 6191980"/>
              <a:gd name="connsiteY286" fmla="*/ 1321755 h 6184462"/>
              <a:gd name="connsiteX287" fmla="*/ 756631 w 6191980"/>
              <a:gd name="connsiteY287" fmla="*/ 1265429 h 6184462"/>
              <a:gd name="connsiteX288" fmla="*/ 771652 w 6191980"/>
              <a:gd name="connsiteY288" fmla="*/ 1209105 h 6184462"/>
              <a:gd name="connsiteX289" fmla="*/ 786672 w 6191980"/>
              <a:gd name="connsiteY289" fmla="*/ 1150903 h 6184462"/>
              <a:gd name="connsiteX290" fmla="*/ 803570 w 6191980"/>
              <a:gd name="connsiteY290" fmla="*/ 1096456 h 6184462"/>
              <a:gd name="connsiteX291" fmla="*/ 822344 w 6191980"/>
              <a:gd name="connsiteY291" fmla="*/ 1042007 h 6184462"/>
              <a:gd name="connsiteX292" fmla="*/ 844875 w 6191980"/>
              <a:gd name="connsiteY292" fmla="*/ 991317 h 6184462"/>
              <a:gd name="connsiteX293" fmla="*/ 873037 w 6191980"/>
              <a:gd name="connsiteY293" fmla="*/ 946257 h 6184462"/>
              <a:gd name="connsiteX294" fmla="*/ 906830 w 6191980"/>
              <a:gd name="connsiteY294" fmla="*/ 904952 h 6184462"/>
              <a:gd name="connsiteX295" fmla="*/ 948135 w 6191980"/>
              <a:gd name="connsiteY295" fmla="*/ 871157 h 6184462"/>
              <a:gd name="connsiteX296" fmla="*/ 993197 w 6191980"/>
              <a:gd name="connsiteY296" fmla="*/ 842995 h 6184462"/>
              <a:gd name="connsiteX297" fmla="*/ 1043887 w 6191980"/>
              <a:gd name="connsiteY297" fmla="*/ 820464 h 6184462"/>
              <a:gd name="connsiteX298" fmla="*/ 1098336 w 6191980"/>
              <a:gd name="connsiteY298" fmla="*/ 801690 h 6184462"/>
              <a:gd name="connsiteX299" fmla="*/ 1152783 w 6191980"/>
              <a:gd name="connsiteY299" fmla="*/ 784792 h 6184462"/>
              <a:gd name="connsiteX300" fmla="*/ 1210986 w 6191980"/>
              <a:gd name="connsiteY300" fmla="*/ 769772 h 6184462"/>
              <a:gd name="connsiteX301" fmla="*/ 1267309 w 6191980"/>
              <a:gd name="connsiteY301" fmla="*/ 754751 h 6184462"/>
              <a:gd name="connsiteX302" fmla="*/ 1323635 w 6191980"/>
              <a:gd name="connsiteY302" fmla="*/ 737854 h 6184462"/>
              <a:gd name="connsiteX303" fmla="*/ 1378082 w 6191980"/>
              <a:gd name="connsiteY303" fmla="*/ 719079 h 6184462"/>
              <a:gd name="connsiteX304" fmla="*/ 1428774 w 6191980"/>
              <a:gd name="connsiteY304" fmla="*/ 696549 h 6184462"/>
              <a:gd name="connsiteX305" fmla="*/ 1475711 w 6191980"/>
              <a:gd name="connsiteY305" fmla="*/ 670266 h 6184462"/>
              <a:gd name="connsiteX306" fmla="*/ 1517016 w 6191980"/>
              <a:gd name="connsiteY306" fmla="*/ 636471 h 6184462"/>
              <a:gd name="connsiteX307" fmla="*/ 1560199 w 6191980"/>
              <a:gd name="connsiteY307" fmla="*/ 598919 h 6184462"/>
              <a:gd name="connsiteX308" fmla="*/ 1597750 w 6191980"/>
              <a:gd name="connsiteY308" fmla="*/ 555737 h 6184462"/>
              <a:gd name="connsiteX309" fmla="*/ 1633422 w 6191980"/>
              <a:gd name="connsiteY309" fmla="*/ 510678 h 6184462"/>
              <a:gd name="connsiteX310" fmla="*/ 1669094 w 6191980"/>
              <a:gd name="connsiteY310" fmla="*/ 463741 h 6184462"/>
              <a:gd name="connsiteX311" fmla="*/ 1704766 w 6191980"/>
              <a:gd name="connsiteY311" fmla="*/ 416803 h 6184462"/>
              <a:gd name="connsiteX312" fmla="*/ 1740438 w 6191980"/>
              <a:gd name="connsiteY312" fmla="*/ 371743 h 6184462"/>
              <a:gd name="connsiteX313" fmla="*/ 1779867 w 6191980"/>
              <a:gd name="connsiteY313" fmla="*/ 328561 h 6184462"/>
              <a:gd name="connsiteX314" fmla="*/ 1819293 w 6191980"/>
              <a:gd name="connsiteY314" fmla="*/ 291012 h 6184462"/>
              <a:gd name="connsiteX315" fmla="*/ 1864354 w 6191980"/>
              <a:gd name="connsiteY315" fmla="*/ 259094 h 6184462"/>
              <a:gd name="connsiteX316" fmla="*/ 1911291 w 6191980"/>
              <a:gd name="connsiteY316" fmla="*/ 234686 h 6184462"/>
              <a:gd name="connsiteX317" fmla="*/ 1967617 w 6191980"/>
              <a:gd name="connsiteY317" fmla="*/ 217789 h 6184462"/>
              <a:gd name="connsiteX318" fmla="*/ 2025819 w 6191980"/>
              <a:gd name="connsiteY318" fmla="*/ 210279 h 6184462"/>
              <a:gd name="connsiteX319" fmla="*/ 2085897 w 6191980"/>
              <a:gd name="connsiteY319" fmla="*/ 208401 h 6184462"/>
              <a:gd name="connsiteX320" fmla="*/ 2149731 w 6191980"/>
              <a:gd name="connsiteY320" fmla="*/ 214035 h 6184462"/>
              <a:gd name="connsiteX321" fmla="*/ 2213567 w 6191980"/>
              <a:gd name="connsiteY321" fmla="*/ 221545 h 6184462"/>
              <a:gd name="connsiteX322" fmla="*/ 2277403 w 6191980"/>
              <a:gd name="connsiteY322" fmla="*/ 230932 h 6184462"/>
              <a:gd name="connsiteX323" fmla="*/ 2341237 w 6191980"/>
              <a:gd name="connsiteY323" fmla="*/ 238443 h 6184462"/>
              <a:gd name="connsiteX324" fmla="*/ 2405071 w 6191980"/>
              <a:gd name="connsiteY324" fmla="*/ 242197 h 6184462"/>
              <a:gd name="connsiteX325" fmla="*/ 2467030 w 6191980"/>
              <a:gd name="connsiteY325" fmla="*/ 242197 h 6184462"/>
              <a:gd name="connsiteX326" fmla="*/ 2525233 w 6191980"/>
              <a:gd name="connsiteY326" fmla="*/ 234686 h 6184462"/>
              <a:gd name="connsiteX327" fmla="*/ 2583436 w 6191980"/>
              <a:gd name="connsiteY327" fmla="*/ 219666 h 6184462"/>
              <a:gd name="connsiteX328" fmla="*/ 2639760 w 6191980"/>
              <a:gd name="connsiteY328" fmla="*/ 197137 h 6184462"/>
              <a:gd name="connsiteX329" fmla="*/ 2696083 w 6191980"/>
              <a:gd name="connsiteY329" fmla="*/ 167096 h 6184462"/>
              <a:gd name="connsiteX330" fmla="*/ 2752409 w 6191980"/>
              <a:gd name="connsiteY330" fmla="*/ 137057 h 6184462"/>
              <a:gd name="connsiteX331" fmla="*/ 2808733 w 6191980"/>
              <a:gd name="connsiteY331" fmla="*/ 103262 h 6184462"/>
              <a:gd name="connsiteX332" fmla="*/ 2863182 w 6191980"/>
              <a:gd name="connsiteY332" fmla="*/ 71344 h 6184462"/>
              <a:gd name="connsiteX333" fmla="*/ 2921385 w 6191980"/>
              <a:gd name="connsiteY333" fmla="*/ 43182 h 6184462"/>
              <a:gd name="connsiteX334" fmla="*/ 2977708 w 6191980"/>
              <a:gd name="connsiteY334" fmla="*/ 20652 h 6184462"/>
              <a:gd name="connsiteX335" fmla="*/ 3035911 w 6191980"/>
              <a:gd name="connsiteY335" fmla="*/ 5631 h 61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6191980" h="6184462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7214" y="416803"/>
                </a:lnTo>
                <a:lnTo>
                  <a:pt x="4522886" y="463741"/>
                </a:lnTo>
                <a:lnTo>
                  <a:pt x="4558559" y="510678"/>
                </a:lnTo>
                <a:lnTo>
                  <a:pt x="4594231" y="555737"/>
                </a:lnTo>
                <a:lnTo>
                  <a:pt x="4631782" y="598919"/>
                </a:lnTo>
                <a:lnTo>
                  <a:pt x="4674964" y="636471"/>
                </a:lnTo>
                <a:lnTo>
                  <a:pt x="4716270" y="670266"/>
                </a:lnTo>
                <a:lnTo>
                  <a:pt x="4763206" y="696549"/>
                </a:lnTo>
                <a:lnTo>
                  <a:pt x="4813899" y="719079"/>
                </a:lnTo>
                <a:lnTo>
                  <a:pt x="4868345" y="737854"/>
                </a:lnTo>
                <a:lnTo>
                  <a:pt x="4924669" y="754751"/>
                </a:lnTo>
                <a:lnTo>
                  <a:pt x="4980995" y="769772"/>
                </a:lnTo>
                <a:lnTo>
                  <a:pt x="5039198" y="784792"/>
                </a:lnTo>
                <a:lnTo>
                  <a:pt x="5093644" y="801690"/>
                </a:lnTo>
                <a:lnTo>
                  <a:pt x="5148091" y="820464"/>
                </a:lnTo>
                <a:lnTo>
                  <a:pt x="5198784" y="842995"/>
                </a:lnTo>
                <a:lnTo>
                  <a:pt x="5243845" y="871157"/>
                </a:lnTo>
                <a:lnTo>
                  <a:pt x="5285151" y="904952"/>
                </a:lnTo>
                <a:lnTo>
                  <a:pt x="5318944" y="946257"/>
                </a:lnTo>
                <a:lnTo>
                  <a:pt x="5347108" y="991317"/>
                </a:lnTo>
                <a:lnTo>
                  <a:pt x="5369636" y="1042007"/>
                </a:lnTo>
                <a:lnTo>
                  <a:pt x="5388410" y="1096456"/>
                </a:lnTo>
                <a:lnTo>
                  <a:pt x="5405308" y="1150903"/>
                </a:lnTo>
                <a:lnTo>
                  <a:pt x="5420328" y="1209105"/>
                </a:lnTo>
                <a:lnTo>
                  <a:pt x="5435349" y="1265429"/>
                </a:lnTo>
                <a:lnTo>
                  <a:pt x="5452246" y="1321755"/>
                </a:lnTo>
                <a:lnTo>
                  <a:pt x="5471021" y="1376203"/>
                </a:lnTo>
                <a:lnTo>
                  <a:pt x="5493550" y="1426896"/>
                </a:lnTo>
                <a:lnTo>
                  <a:pt x="5519836" y="1473832"/>
                </a:lnTo>
                <a:lnTo>
                  <a:pt x="5553632" y="1515138"/>
                </a:lnTo>
                <a:lnTo>
                  <a:pt x="5591181" y="1558320"/>
                </a:lnTo>
                <a:lnTo>
                  <a:pt x="5634364" y="1595869"/>
                </a:lnTo>
                <a:lnTo>
                  <a:pt x="5679425" y="1631541"/>
                </a:lnTo>
                <a:lnTo>
                  <a:pt x="5728238" y="1667213"/>
                </a:lnTo>
                <a:lnTo>
                  <a:pt x="5775175" y="1702885"/>
                </a:lnTo>
                <a:lnTo>
                  <a:pt x="5820236" y="1738560"/>
                </a:lnTo>
                <a:lnTo>
                  <a:pt x="5863416" y="1777986"/>
                </a:lnTo>
                <a:lnTo>
                  <a:pt x="5900968" y="1817414"/>
                </a:lnTo>
                <a:lnTo>
                  <a:pt x="5932886" y="1862474"/>
                </a:lnTo>
                <a:lnTo>
                  <a:pt x="5957294" y="1909410"/>
                </a:lnTo>
                <a:lnTo>
                  <a:pt x="5974191" y="1965736"/>
                </a:lnTo>
                <a:lnTo>
                  <a:pt x="5981700" y="2023938"/>
                </a:lnTo>
                <a:lnTo>
                  <a:pt x="5983578" y="2084018"/>
                </a:lnTo>
                <a:lnTo>
                  <a:pt x="5977945" y="2147852"/>
                </a:lnTo>
                <a:lnTo>
                  <a:pt x="5970435" y="2211686"/>
                </a:lnTo>
                <a:lnTo>
                  <a:pt x="5961048" y="2275522"/>
                </a:lnTo>
                <a:lnTo>
                  <a:pt x="5953538" y="2339356"/>
                </a:lnTo>
                <a:lnTo>
                  <a:pt x="5949784" y="2403192"/>
                </a:lnTo>
                <a:lnTo>
                  <a:pt x="5949784" y="2465149"/>
                </a:lnTo>
                <a:lnTo>
                  <a:pt x="5957294" y="2523350"/>
                </a:lnTo>
                <a:lnTo>
                  <a:pt x="5972312" y="2581552"/>
                </a:lnTo>
                <a:lnTo>
                  <a:pt x="5994843" y="2636001"/>
                </a:lnTo>
                <a:lnTo>
                  <a:pt x="6024884" y="2692325"/>
                </a:lnTo>
                <a:lnTo>
                  <a:pt x="6054922" y="2748651"/>
                </a:lnTo>
                <a:lnTo>
                  <a:pt x="6088718" y="2804974"/>
                </a:lnTo>
                <a:lnTo>
                  <a:pt x="6120634" y="2859423"/>
                </a:lnTo>
                <a:lnTo>
                  <a:pt x="6148798" y="2917624"/>
                </a:lnTo>
                <a:lnTo>
                  <a:pt x="6171326" y="2973950"/>
                </a:lnTo>
                <a:lnTo>
                  <a:pt x="6186347" y="3032152"/>
                </a:lnTo>
                <a:lnTo>
                  <a:pt x="6191980" y="3092230"/>
                </a:lnTo>
                <a:lnTo>
                  <a:pt x="6186347" y="3152310"/>
                </a:lnTo>
                <a:lnTo>
                  <a:pt x="6171326" y="3210513"/>
                </a:lnTo>
                <a:lnTo>
                  <a:pt x="6148798" y="3266839"/>
                </a:lnTo>
                <a:lnTo>
                  <a:pt x="6120634" y="3325039"/>
                </a:lnTo>
                <a:lnTo>
                  <a:pt x="6088718" y="3379488"/>
                </a:lnTo>
                <a:lnTo>
                  <a:pt x="6054922" y="3435814"/>
                </a:lnTo>
                <a:lnTo>
                  <a:pt x="6024884" y="3492137"/>
                </a:lnTo>
                <a:lnTo>
                  <a:pt x="5994843" y="3548461"/>
                </a:lnTo>
                <a:lnTo>
                  <a:pt x="5972312" y="3602910"/>
                </a:lnTo>
                <a:lnTo>
                  <a:pt x="5957294" y="3661113"/>
                </a:lnTo>
                <a:lnTo>
                  <a:pt x="5949784" y="3719313"/>
                </a:lnTo>
                <a:lnTo>
                  <a:pt x="5949784" y="3781272"/>
                </a:lnTo>
                <a:lnTo>
                  <a:pt x="5953538" y="3845106"/>
                </a:lnTo>
                <a:lnTo>
                  <a:pt x="5961048" y="3908940"/>
                </a:lnTo>
                <a:lnTo>
                  <a:pt x="5970435" y="3972776"/>
                </a:lnTo>
                <a:lnTo>
                  <a:pt x="5977945" y="4036610"/>
                </a:lnTo>
                <a:lnTo>
                  <a:pt x="5983578" y="4100444"/>
                </a:lnTo>
                <a:lnTo>
                  <a:pt x="5981700" y="4160526"/>
                </a:lnTo>
                <a:lnTo>
                  <a:pt x="5974191" y="4218729"/>
                </a:lnTo>
                <a:lnTo>
                  <a:pt x="5957294" y="4275053"/>
                </a:lnTo>
                <a:lnTo>
                  <a:pt x="5932886" y="4321989"/>
                </a:lnTo>
                <a:lnTo>
                  <a:pt x="5900968" y="4367050"/>
                </a:lnTo>
                <a:lnTo>
                  <a:pt x="5863416" y="4406477"/>
                </a:lnTo>
                <a:lnTo>
                  <a:pt x="5820236" y="4445903"/>
                </a:lnTo>
                <a:lnTo>
                  <a:pt x="5775175" y="4481577"/>
                </a:lnTo>
                <a:lnTo>
                  <a:pt x="5728238" y="4517249"/>
                </a:lnTo>
                <a:lnTo>
                  <a:pt x="5679425" y="4552921"/>
                </a:lnTo>
                <a:lnTo>
                  <a:pt x="5634364" y="4588593"/>
                </a:lnTo>
                <a:lnTo>
                  <a:pt x="5591181" y="4626142"/>
                </a:lnTo>
                <a:lnTo>
                  <a:pt x="5553632" y="4669325"/>
                </a:lnTo>
                <a:lnTo>
                  <a:pt x="5519836" y="4710630"/>
                </a:lnTo>
                <a:lnTo>
                  <a:pt x="5493550" y="4757566"/>
                </a:lnTo>
                <a:lnTo>
                  <a:pt x="5471021" y="4808259"/>
                </a:lnTo>
                <a:lnTo>
                  <a:pt x="5452246" y="4862708"/>
                </a:lnTo>
                <a:lnTo>
                  <a:pt x="5435349" y="4919033"/>
                </a:lnTo>
                <a:lnTo>
                  <a:pt x="5420328" y="4975357"/>
                </a:lnTo>
                <a:lnTo>
                  <a:pt x="5405308" y="5033560"/>
                </a:lnTo>
                <a:lnTo>
                  <a:pt x="5388410" y="5088007"/>
                </a:lnTo>
                <a:lnTo>
                  <a:pt x="5369636" y="5142453"/>
                </a:lnTo>
                <a:lnTo>
                  <a:pt x="5347108" y="5193146"/>
                </a:lnTo>
                <a:lnTo>
                  <a:pt x="5318944" y="5238207"/>
                </a:lnTo>
                <a:lnTo>
                  <a:pt x="5285151" y="5279510"/>
                </a:lnTo>
                <a:lnTo>
                  <a:pt x="5243845" y="5313305"/>
                </a:lnTo>
                <a:lnTo>
                  <a:pt x="5198784" y="5341467"/>
                </a:lnTo>
                <a:lnTo>
                  <a:pt x="5148091" y="5363998"/>
                </a:lnTo>
                <a:lnTo>
                  <a:pt x="5093644" y="5382773"/>
                </a:lnTo>
                <a:lnTo>
                  <a:pt x="5039198" y="5399670"/>
                </a:lnTo>
                <a:lnTo>
                  <a:pt x="4980995" y="5414691"/>
                </a:lnTo>
                <a:lnTo>
                  <a:pt x="4924669" y="5429711"/>
                </a:lnTo>
                <a:lnTo>
                  <a:pt x="4868345" y="5446609"/>
                </a:lnTo>
                <a:lnTo>
                  <a:pt x="4813899" y="5465383"/>
                </a:lnTo>
                <a:lnTo>
                  <a:pt x="4763206" y="5487914"/>
                </a:lnTo>
                <a:lnTo>
                  <a:pt x="4716270" y="5514197"/>
                </a:lnTo>
                <a:lnTo>
                  <a:pt x="4674964" y="5547992"/>
                </a:lnTo>
                <a:lnTo>
                  <a:pt x="4631782" y="5585543"/>
                </a:lnTo>
                <a:lnTo>
                  <a:pt x="4594231" y="5628725"/>
                </a:lnTo>
                <a:lnTo>
                  <a:pt x="4558559" y="5673785"/>
                </a:lnTo>
                <a:lnTo>
                  <a:pt x="4522886" y="5720721"/>
                </a:lnTo>
                <a:lnTo>
                  <a:pt x="4487214" y="5767659"/>
                </a:lnTo>
                <a:lnTo>
                  <a:pt x="4451542" y="5812719"/>
                </a:lnTo>
                <a:lnTo>
                  <a:pt x="4412114" y="5855901"/>
                </a:lnTo>
                <a:lnTo>
                  <a:pt x="4372686" y="5893450"/>
                </a:lnTo>
                <a:lnTo>
                  <a:pt x="4327628" y="5925368"/>
                </a:lnTo>
                <a:lnTo>
                  <a:pt x="4280690" y="5949776"/>
                </a:lnTo>
                <a:lnTo>
                  <a:pt x="4224364" y="5966674"/>
                </a:lnTo>
                <a:lnTo>
                  <a:pt x="4166161" y="5974184"/>
                </a:lnTo>
                <a:lnTo>
                  <a:pt x="4106083" y="5976061"/>
                </a:lnTo>
                <a:lnTo>
                  <a:pt x="4042247" y="5970428"/>
                </a:lnTo>
                <a:lnTo>
                  <a:pt x="3978413" y="5962919"/>
                </a:lnTo>
                <a:lnTo>
                  <a:pt x="3914577" y="5953530"/>
                </a:lnTo>
                <a:lnTo>
                  <a:pt x="3850743" y="5946022"/>
                </a:lnTo>
                <a:lnTo>
                  <a:pt x="3786907" y="5942266"/>
                </a:lnTo>
                <a:lnTo>
                  <a:pt x="3724950" y="5942266"/>
                </a:lnTo>
                <a:lnTo>
                  <a:pt x="3666749" y="5949776"/>
                </a:lnTo>
                <a:lnTo>
                  <a:pt x="3606669" y="5964797"/>
                </a:lnTo>
                <a:lnTo>
                  <a:pt x="3552221" y="5987325"/>
                </a:lnTo>
                <a:lnTo>
                  <a:pt x="3495897" y="6017366"/>
                </a:lnTo>
                <a:lnTo>
                  <a:pt x="3439573" y="6047407"/>
                </a:lnTo>
                <a:lnTo>
                  <a:pt x="3383247" y="6081200"/>
                </a:lnTo>
                <a:lnTo>
                  <a:pt x="3328798" y="6113118"/>
                </a:lnTo>
                <a:lnTo>
                  <a:pt x="3270598" y="6141280"/>
                </a:lnTo>
                <a:lnTo>
                  <a:pt x="3214272" y="6163811"/>
                </a:lnTo>
                <a:lnTo>
                  <a:pt x="3156069" y="6178831"/>
                </a:lnTo>
                <a:lnTo>
                  <a:pt x="3095991" y="6184462"/>
                </a:lnTo>
                <a:lnTo>
                  <a:pt x="3035911" y="6178831"/>
                </a:lnTo>
                <a:lnTo>
                  <a:pt x="2977708" y="6163811"/>
                </a:lnTo>
                <a:lnTo>
                  <a:pt x="2921385" y="6141280"/>
                </a:lnTo>
                <a:lnTo>
                  <a:pt x="2863182" y="6113118"/>
                </a:lnTo>
                <a:lnTo>
                  <a:pt x="2808733" y="6081200"/>
                </a:lnTo>
                <a:lnTo>
                  <a:pt x="2752409" y="6047407"/>
                </a:lnTo>
                <a:lnTo>
                  <a:pt x="2696083" y="6017366"/>
                </a:lnTo>
                <a:lnTo>
                  <a:pt x="2639760" y="5987325"/>
                </a:lnTo>
                <a:lnTo>
                  <a:pt x="2583436" y="5964797"/>
                </a:lnTo>
                <a:lnTo>
                  <a:pt x="2525233" y="5949776"/>
                </a:lnTo>
                <a:lnTo>
                  <a:pt x="2467030" y="5942266"/>
                </a:lnTo>
                <a:lnTo>
                  <a:pt x="2405071" y="5942266"/>
                </a:lnTo>
                <a:lnTo>
                  <a:pt x="2341237" y="5946022"/>
                </a:lnTo>
                <a:lnTo>
                  <a:pt x="2277403" y="5953530"/>
                </a:lnTo>
                <a:lnTo>
                  <a:pt x="2213567" y="5962919"/>
                </a:lnTo>
                <a:lnTo>
                  <a:pt x="2149731" y="5970428"/>
                </a:lnTo>
                <a:lnTo>
                  <a:pt x="2085897" y="5976061"/>
                </a:lnTo>
                <a:lnTo>
                  <a:pt x="2025819" y="5974184"/>
                </a:lnTo>
                <a:lnTo>
                  <a:pt x="1967617" y="5966674"/>
                </a:lnTo>
                <a:lnTo>
                  <a:pt x="1911291" y="5949776"/>
                </a:lnTo>
                <a:lnTo>
                  <a:pt x="1864354" y="5925368"/>
                </a:lnTo>
                <a:lnTo>
                  <a:pt x="1819293" y="5893450"/>
                </a:lnTo>
                <a:lnTo>
                  <a:pt x="1779867" y="5855901"/>
                </a:lnTo>
                <a:lnTo>
                  <a:pt x="1740438" y="5812719"/>
                </a:lnTo>
                <a:lnTo>
                  <a:pt x="1704766" y="5767659"/>
                </a:lnTo>
                <a:lnTo>
                  <a:pt x="1669094" y="5720721"/>
                </a:lnTo>
                <a:lnTo>
                  <a:pt x="1633422" y="5673785"/>
                </a:lnTo>
                <a:lnTo>
                  <a:pt x="1597750" y="5628725"/>
                </a:lnTo>
                <a:lnTo>
                  <a:pt x="1560199" y="5585543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25E7E001-5FA8-44C6-94A5-BD539BDB9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9497" y="734672"/>
            <a:ext cx="3172463" cy="3168646"/>
          </a:xfrm>
          <a:custGeom>
            <a:avLst/>
            <a:gdLst>
              <a:gd name="connsiteX0" fmla="*/ 1586232 w 3172463"/>
              <a:gd name="connsiteY0" fmla="*/ 0 h 3168646"/>
              <a:gd name="connsiteX1" fmla="*/ 1617013 w 3172463"/>
              <a:gd name="connsiteY1" fmla="*/ 2885 h 3168646"/>
              <a:gd name="connsiteX2" fmla="*/ 1646833 w 3172463"/>
              <a:gd name="connsiteY2" fmla="*/ 10581 h 3168646"/>
              <a:gd name="connsiteX3" fmla="*/ 1675692 w 3172463"/>
              <a:gd name="connsiteY3" fmla="*/ 22125 h 3168646"/>
              <a:gd name="connsiteX4" fmla="*/ 1705511 w 3172463"/>
              <a:gd name="connsiteY4" fmla="*/ 36554 h 3168646"/>
              <a:gd name="connsiteX5" fmla="*/ 1733408 w 3172463"/>
              <a:gd name="connsiteY5" fmla="*/ 52907 h 3168646"/>
              <a:gd name="connsiteX6" fmla="*/ 1762267 w 3172463"/>
              <a:gd name="connsiteY6" fmla="*/ 70222 h 3168646"/>
              <a:gd name="connsiteX7" fmla="*/ 1791124 w 3172463"/>
              <a:gd name="connsiteY7" fmla="*/ 85613 h 3168646"/>
              <a:gd name="connsiteX8" fmla="*/ 1819981 w 3172463"/>
              <a:gd name="connsiteY8" fmla="*/ 101004 h 3168646"/>
              <a:gd name="connsiteX9" fmla="*/ 1847878 w 3172463"/>
              <a:gd name="connsiteY9" fmla="*/ 112547 h 3168646"/>
              <a:gd name="connsiteX10" fmla="*/ 1878660 w 3172463"/>
              <a:gd name="connsiteY10" fmla="*/ 120243 h 3168646"/>
              <a:gd name="connsiteX11" fmla="*/ 1908479 w 3172463"/>
              <a:gd name="connsiteY11" fmla="*/ 124091 h 3168646"/>
              <a:gd name="connsiteX12" fmla="*/ 1940223 w 3172463"/>
              <a:gd name="connsiteY12" fmla="*/ 124091 h 3168646"/>
              <a:gd name="connsiteX13" fmla="*/ 1972930 w 3172463"/>
              <a:gd name="connsiteY13" fmla="*/ 122167 h 3168646"/>
              <a:gd name="connsiteX14" fmla="*/ 2005635 w 3172463"/>
              <a:gd name="connsiteY14" fmla="*/ 118320 h 3168646"/>
              <a:gd name="connsiteX15" fmla="*/ 2038341 w 3172463"/>
              <a:gd name="connsiteY15" fmla="*/ 113510 h 3168646"/>
              <a:gd name="connsiteX16" fmla="*/ 2071047 w 3172463"/>
              <a:gd name="connsiteY16" fmla="*/ 109662 h 3168646"/>
              <a:gd name="connsiteX17" fmla="*/ 2103753 w 3172463"/>
              <a:gd name="connsiteY17" fmla="*/ 106776 h 3168646"/>
              <a:gd name="connsiteX18" fmla="*/ 2134534 w 3172463"/>
              <a:gd name="connsiteY18" fmla="*/ 107738 h 3168646"/>
              <a:gd name="connsiteX19" fmla="*/ 2164354 w 3172463"/>
              <a:gd name="connsiteY19" fmla="*/ 111585 h 3168646"/>
              <a:gd name="connsiteX20" fmla="*/ 2193213 w 3172463"/>
              <a:gd name="connsiteY20" fmla="*/ 120243 h 3168646"/>
              <a:gd name="connsiteX21" fmla="*/ 2217262 w 3172463"/>
              <a:gd name="connsiteY21" fmla="*/ 132748 h 3168646"/>
              <a:gd name="connsiteX22" fmla="*/ 2240347 w 3172463"/>
              <a:gd name="connsiteY22" fmla="*/ 149102 h 3168646"/>
              <a:gd name="connsiteX23" fmla="*/ 2260548 w 3172463"/>
              <a:gd name="connsiteY23" fmla="*/ 168340 h 3168646"/>
              <a:gd name="connsiteX24" fmla="*/ 2280749 w 3172463"/>
              <a:gd name="connsiteY24" fmla="*/ 190465 h 3168646"/>
              <a:gd name="connsiteX25" fmla="*/ 2299026 w 3172463"/>
              <a:gd name="connsiteY25" fmla="*/ 213551 h 3168646"/>
              <a:gd name="connsiteX26" fmla="*/ 2317302 w 3172463"/>
              <a:gd name="connsiteY26" fmla="*/ 237601 h 3168646"/>
              <a:gd name="connsiteX27" fmla="*/ 2335579 w 3172463"/>
              <a:gd name="connsiteY27" fmla="*/ 261649 h 3168646"/>
              <a:gd name="connsiteX28" fmla="*/ 2353856 w 3172463"/>
              <a:gd name="connsiteY28" fmla="*/ 284735 h 3168646"/>
              <a:gd name="connsiteX29" fmla="*/ 2373095 w 3172463"/>
              <a:gd name="connsiteY29" fmla="*/ 306860 h 3168646"/>
              <a:gd name="connsiteX30" fmla="*/ 2395219 w 3172463"/>
              <a:gd name="connsiteY30" fmla="*/ 326100 h 3168646"/>
              <a:gd name="connsiteX31" fmla="*/ 2416382 w 3172463"/>
              <a:gd name="connsiteY31" fmla="*/ 343415 h 3168646"/>
              <a:gd name="connsiteX32" fmla="*/ 2440430 w 3172463"/>
              <a:gd name="connsiteY32" fmla="*/ 356881 h 3168646"/>
              <a:gd name="connsiteX33" fmla="*/ 2466403 w 3172463"/>
              <a:gd name="connsiteY33" fmla="*/ 368425 h 3168646"/>
              <a:gd name="connsiteX34" fmla="*/ 2494298 w 3172463"/>
              <a:gd name="connsiteY34" fmla="*/ 378044 h 3168646"/>
              <a:gd name="connsiteX35" fmla="*/ 2523156 w 3172463"/>
              <a:gd name="connsiteY35" fmla="*/ 386701 h 3168646"/>
              <a:gd name="connsiteX36" fmla="*/ 2552014 w 3172463"/>
              <a:gd name="connsiteY36" fmla="*/ 394397 h 3168646"/>
              <a:gd name="connsiteX37" fmla="*/ 2581835 w 3172463"/>
              <a:gd name="connsiteY37" fmla="*/ 402093 h 3168646"/>
              <a:gd name="connsiteX38" fmla="*/ 2609730 w 3172463"/>
              <a:gd name="connsiteY38" fmla="*/ 410751 h 3168646"/>
              <a:gd name="connsiteX39" fmla="*/ 2637626 w 3172463"/>
              <a:gd name="connsiteY39" fmla="*/ 420370 h 3168646"/>
              <a:gd name="connsiteX40" fmla="*/ 2663599 w 3172463"/>
              <a:gd name="connsiteY40" fmla="*/ 431914 h 3168646"/>
              <a:gd name="connsiteX41" fmla="*/ 2686686 w 3172463"/>
              <a:gd name="connsiteY41" fmla="*/ 446343 h 3168646"/>
              <a:gd name="connsiteX42" fmla="*/ 2707849 w 3172463"/>
              <a:gd name="connsiteY42" fmla="*/ 463658 h 3168646"/>
              <a:gd name="connsiteX43" fmla="*/ 2725162 w 3172463"/>
              <a:gd name="connsiteY43" fmla="*/ 484821 h 3168646"/>
              <a:gd name="connsiteX44" fmla="*/ 2739592 w 3172463"/>
              <a:gd name="connsiteY44" fmla="*/ 507907 h 3168646"/>
              <a:gd name="connsiteX45" fmla="*/ 2751135 w 3172463"/>
              <a:gd name="connsiteY45" fmla="*/ 533879 h 3168646"/>
              <a:gd name="connsiteX46" fmla="*/ 2760754 w 3172463"/>
              <a:gd name="connsiteY46" fmla="*/ 561776 h 3168646"/>
              <a:gd name="connsiteX47" fmla="*/ 2769411 w 3172463"/>
              <a:gd name="connsiteY47" fmla="*/ 589672 h 3168646"/>
              <a:gd name="connsiteX48" fmla="*/ 2777107 w 3172463"/>
              <a:gd name="connsiteY48" fmla="*/ 619492 h 3168646"/>
              <a:gd name="connsiteX49" fmla="*/ 2784803 w 3172463"/>
              <a:gd name="connsiteY49" fmla="*/ 648350 h 3168646"/>
              <a:gd name="connsiteX50" fmla="*/ 2793460 w 3172463"/>
              <a:gd name="connsiteY50" fmla="*/ 677209 h 3168646"/>
              <a:gd name="connsiteX51" fmla="*/ 2803080 w 3172463"/>
              <a:gd name="connsiteY51" fmla="*/ 705106 h 3168646"/>
              <a:gd name="connsiteX52" fmla="*/ 2814622 w 3172463"/>
              <a:gd name="connsiteY52" fmla="*/ 731079 h 3168646"/>
              <a:gd name="connsiteX53" fmla="*/ 2828090 w 3172463"/>
              <a:gd name="connsiteY53" fmla="*/ 755127 h 3168646"/>
              <a:gd name="connsiteX54" fmla="*/ 2845405 w 3172463"/>
              <a:gd name="connsiteY54" fmla="*/ 776290 h 3168646"/>
              <a:gd name="connsiteX55" fmla="*/ 2864644 w 3172463"/>
              <a:gd name="connsiteY55" fmla="*/ 798415 h 3168646"/>
              <a:gd name="connsiteX56" fmla="*/ 2886768 w 3172463"/>
              <a:gd name="connsiteY56" fmla="*/ 817653 h 3168646"/>
              <a:gd name="connsiteX57" fmla="*/ 2909855 w 3172463"/>
              <a:gd name="connsiteY57" fmla="*/ 835930 h 3168646"/>
              <a:gd name="connsiteX58" fmla="*/ 2934865 w 3172463"/>
              <a:gd name="connsiteY58" fmla="*/ 854207 h 3168646"/>
              <a:gd name="connsiteX59" fmla="*/ 2958913 w 3172463"/>
              <a:gd name="connsiteY59" fmla="*/ 872484 h 3168646"/>
              <a:gd name="connsiteX60" fmla="*/ 2982000 w 3172463"/>
              <a:gd name="connsiteY60" fmla="*/ 890761 h 3168646"/>
              <a:gd name="connsiteX61" fmla="*/ 3004124 w 3172463"/>
              <a:gd name="connsiteY61" fmla="*/ 910962 h 3168646"/>
              <a:gd name="connsiteX62" fmla="*/ 3023363 w 3172463"/>
              <a:gd name="connsiteY62" fmla="*/ 931163 h 3168646"/>
              <a:gd name="connsiteX63" fmla="*/ 3039716 w 3172463"/>
              <a:gd name="connsiteY63" fmla="*/ 954249 h 3168646"/>
              <a:gd name="connsiteX64" fmla="*/ 3052221 w 3172463"/>
              <a:gd name="connsiteY64" fmla="*/ 978298 h 3168646"/>
              <a:gd name="connsiteX65" fmla="*/ 3060879 w 3172463"/>
              <a:gd name="connsiteY65" fmla="*/ 1007156 h 3168646"/>
              <a:gd name="connsiteX66" fmla="*/ 3064726 w 3172463"/>
              <a:gd name="connsiteY66" fmla="*/ 1036977 h 3168646"/>
              <a:gd name="connsiteX67" fmla="*/ 3065689 w 3172463"/>
              <a:gd name="connsiteY67" fmla="*/ 1067759 h 3168646"/>
              <a:gd name="connsiteX68" fmla="*/ 3062802 w 3172463"/>
              <a:gd name="connsiteY68" fmla="*/ 1100465 h 3168646"/>
              <a:gd name="connsiteX69" fmla="*/ 3058954 w 3172463"/>
              <a:gd name="connsiteY69" fmla="*/ 1133171 h 3168646"/>
              <a:gd name="connsiteX70" fmla="*/ 3054145 w 3172463"/>
              <a:gd name="connsiteY70" fmla="*/ 1165877 h 3168646"/>
              <a:gd name="connsiteX71" fmla="*/ 3050297 w 3172463"/>
              <a:gd name="connsiteY71" fmla="*/ 1198583 h 3168646"/>
              <a:gd name="connsiteX72" fmla="*/ 3048374 w 3172463"/>
              <a:gd name="connsiteY72" fmla="*/ 1231290 h 3168646"/>
              <a:gd name="connsiteX73" fmla="*/ 3048374 w 3172463"/>
              <a:gd name="connsiteY73" fmla="*/ 1263034 h 3168646"/>
              <a:gd name="connsiteX74" fmla="*/ 3052221 w 3172463"/>
              <a:gd name="connsiteY74" fmla="*/ 1292853 h 3168646"/>
              <a:gd name="connsiteX75" fmla="*/ 3059916 w 3172463"/>
              <a:gd name="connsiteY75" fmla="*/ 1322674 h 3168646"/>
              <a:gd name="connsiteX76" fmla="*/ 3071460 w 3172463"/>
              <a:gd name="connsiteY76" fmla="*/ 1350571 h 3168646"/>
              <a:gd name="connsiteX77" fmla="*/ 3086851 w 3172463"/>
              <a:gd name="connsiteY77" fmla="*/ 1379429 h 3168646"/>
              <a:gd name="connsiteX78" fmla="*/ 3102242 w 3172463"/>
              <a:gd name="connsiteY78" fmla="*/ 1408288 h 3168646"/>
              <a:gd name="connsiteX79" fmla="*/ 3119557 w 3172463"/>
              <a:gd name="connsiteY79" fmla="*/ 1437145 h 3168646"/>
              <a:gd name="connsiteX80" fmla="*/ 3135909 w 3172463"/>
              <a:gd name="connsiteY80" fmla="*/ 1465043 h 3168646"/>
              <a:gd name="connsiteX81" fmla="*/ 3150339 w 3172463"/>
              <a:gd name="connsiteY81" fmla="*/ 1494862 h 3168646"/>
              <a:gd name="connsiteX82" fmla="*/ 3161881 w 3172463"/>
              <a:gd name="connsiteY82" fmla="*/ 1523721 h 3168646"/>
              <a:gd name="connsiteX83" fmla="*/ 3169577 w 3172463"/>
              <a:gd name="connsiteY83" fmla="*/ 1553541 h 3168646"/>
              <a:gd name="connsiteX84" fmla="*/ 3172463 w 3172463"/>
              <a:gd name="connsiteY84" fmla="*/ 1584323 h 3168646"/>
              <a:gd name="connsiteX85" fmla="*/ 3169577 w 3172463"/>
              <a:gd name="connsiteY85" fmla="*/ 1615105 h 3168646"/>
              <a:gd name="connsiteX86" fmla="*/ 3161881 w 3172463"/>
              <a:gd name="connsiteY86" fmla="*/ 1644925 h 3168646"/>
              <a:gd name="connsiteX87" fmla="*/ 3150339 w 3172463"/>
              <a:gd name="connsiteY87" fmla="*/ 1673784 h 3168646"/>
              <a:gd name="connsiteX88" fmla="*/ 3135909 w 3172463"/>
              <a:gd name="connsiteY88" fmla="*/ 1703604 h 3168646"/>
              <a:gd name="connsiteX89" fmla="*/ 3119557 w 3172463"/>
              <a:gd name="connsiteY89" fmla="*/ 1731501 h 3168646"/>
              <a:gd name="connsiteX90" fmla="*/ 3102242 w 3172463"/>
              <a:gd name="connsiteY90" fmla="*/ 1760360 h 3168646"/>
              <a:gd name="connsiteX91" fmla="*/ 3086851 w 3172463"/>
              <a:gd name="connsiteY91" fmla="*/ 1789218 h 3168646"/>
              <a:gd name="connsiteX92" fmla="*/ 3071460 w 3172463"/>
              <a:gd name="connsiteY92" fmla="*/ 1818075 h 3168646"/>
              <a:gd name="connsiteX93" fmla="*/ 3059916 w 3172463"/>
              <a:gd name="connsiteY93" fmla="*/ 1845972 h 3168646"/>
              <a:gd name="connsiteX94" fmla="*/ 3052221 w 3172463"/>
              <a:gd name="connsiteY94" fmla="*/ 1875793 h 3168646"/>
              <a:gd name="connsiteX95" fmla="*/ 3048374 w 3172463"/>
              <a:gd name="connsiteY95" fmla="*/ 1905613 h 3168646"/>
              <a:gd name="connsiteX96" fmla="*/ 3048374 w 3172463"/>
              <a:gd name="connsiteY96" fmla="*/ 1937358 h 3168646"/>
              <a:gd name="connsiteX97" fmla="*/ 3050297 w 3172463"/>
              <a:gd name="connsiteY97" fmla="*/ 1970063 h 3168646"/>
              <a:gd name="connsiteX98" fmla="*/ 3054145 w 3172463"/>
              <a:gd name="connsiteY98" fmla="*/ 2002769 h 3168646"/>
              <a:gd name="connsiteX99" fmla="*/ 3058954 w 3172463"/>
              <a:gd name="connsiteY99" fmla="*/ 2035476 h 3168646"/>
              <a:gd name="connsiteX100" fmla="*/ 3062802 w 3172463"/>
              <a:gd name="connsiteY100" fmla="*/ 2068181 h 3168646"/>
              <a:gd name="connsiteX101" fmla="*/ 3065689 w 3172463"/>
              <a:gd name="connsiteY101" fmla="*/ 2100887 h 3168646"/>
              <a:gd name="connsiteX102" fmla="*/ 3064726 w 3172463"/>
              <a:gd name="connsiteY102" fmla="*/ 2131670 h 3168646"/>
              <a:gd name="connsiteX103" fmla="*/ 3060879 w 3172463"/>
              <a:gd name="connsiteY103" fmla="*/ 2161491 h 3168646"/>
              <a:gd name="connsiteX104" fmla="*/ 3052221 w 3172463"/>
              <a:gd name="connsiteY104" fmla="*/ 2190349 h 3168646"/>
              <a:gd name="connsiteX105" fmla="*/ 3039716 w 3172463"/>
              <a:gd name="connsiteY105" fmla="*/ 2214397 h 3168646"/>
              <a:gd name="connsiteX106" fmla="*/ 3023363 w 3172463"/>
              <a:gd name="connsiteY106" fmla="*/ 2237484 h 3168646"/>
              <a:gd name="connsiteX107" fmla="*/ 3004124 w 3172463"/>
              <a:gd name="connsiteY107" fmla="*/ 2257685 h 3168646"/>
              <a:gd name="connsiteX108" fmla="*/ 2982000 w 3172463"/>
              <a:gd name="connsiteY108" fmla="*/ 2277885 h 3168646"/>
              <a:gd name="connsiteX109" fmla="*/ 2958913 w 3172463"/>
              <a:gd name="connsiteY109" fmla="*/ 2296163 h 3168646"/>
              <a:gd name="connsiteX110" fmla="*/ 2934865 w 3172463"/>
              <a:gd name="connsiteY110" fmla="*/ 2314439 h 3168646"/>
              <a:gd name="connsiteX111" fmla="*/ 2909855 w 3172463"/>
              <a:gd name="connsiteY111" fmla="*/ 2332716 h 3168646"/>
              <a:gd name="connsiteX112" fmla="*/ 2886768 w 3172463"/>
              <a:gd name="connsiteY112" fmla="*/ 2350993 h 3168646"/>
              <a:gd name="connsiteX113" fmla="*/ 2864644 w 3172463"/>
              <a:gd name="connsiteY113" fmla="*/ 2370232 h 3168646"/>
              <a:gd name="connsiteX114" fmla="*/ 2845405 w 3172463"/>
              <a:gd name="connsiteY114" fmla="*/ 2392356 h 3168646"/>
              <a:gd name="connsiteX115" fmla="*/ 2828090 w 3172463"/>
              <a:gd name="connsiteY115" fmla="*/ 2413519 h 3168646"/>
              <a:gd name="connsiteX116" fmla="*/ 2814622 w 3172463"/>
              <a:gd name="connsiteY116" fmla="*/ 2437568 h 3168646"/>
              <a:gd name="connsiteX117" fmla="*/ 2803080 w 3172463"/>
              <a:gd name="connsiteY117" fmla="*/ 2463540 h 3168646"/>
              <a:gd name="connsiteX118" fmla="*/ 2793460 w 3172463"/>
              <a:gd name="connsiteY118" fmla="*/ 2491437 h 3168646"/>
              <a:gd name="connsiteX119" fmla="*/ 2784803 w 3172463"/>
              <a:gd name="connsiteY119" fmla="*/ 2520296 h 3168646"/>
              <a:gd name="connsiteX120" fmla="*/ 2777107 w 3172463"/>
              <a:gd name="connsiteY120" fmla="*/ 2549154 h 3168646"/>
              <a:gd name="connsiteX121" fmla="*/ 2769411 w 3172463"/>
              <a:gd name="connsiteY121" fmla="*/ 2578974 h 3168646"/>
              <a:gd name="connsiteX122" fmla="*/ 2760754 w 3172463"/>
              <a:gd name="connsiteY122" fmla="*/ 2606871 h 3168646"/>
              <a:gd name="connsiteX123" fmla="*/ 2751135 w 3172463"/>
              <a:gd name="connsiteY123" fmla="*/ 2634767 h 3168646"/>
              <a:gd name="connsiteX124" fmla="*/ 2739592 w 3172463"/>
              <a:gd name="connsiteY124" fmla="*/ 2660739 h 3168646"/>
              <a:gd name="connsiteX125" fmla="*/ 2725162 w 3172463"/>
              <a:gd name="connsiteY125" fmla="*/ 2683827 h 3168646"/>
              <a:gd name="connsiteX126" fmla="*/ 2707849 w 3172463"/>
              <a:gd name="connsiteY126" fmla="*/ 2704989 h 3168646"/>
              <a:gd name="connsiteX127" fmla="*/ 2686686 w 3172463"/>
              <a:gd name="connsiteY127" fmla="*/ 2722304 h 3168646"/>
              <a:gd name="connsiteX128" fmla="*/ 2663599 w 3172463"/>
              <a:gd name="connsiteY128" fmla="*/ 2736733 h 3168646"/>
              <a:gd name="connsiteX129" fmla="*/ 2637626 w 3172463"/>
              <a:gd name="connsiteY129" fmla="*/ 2748276 h 3168646"/>
              <a:gd name="connsiteX130" fmla="*/ 2609730 w 3172463"/>
              <a:gd name="connsiteY130" fmla="*/ 2757896 h 3168646"/>
              <a:gd name="connsiteX131" fmla="*/ 2581835 w 3172463"/>
              <a:gd name="connsiteY131" fmla="*/ 2766553 h 3168646"/>
              <a:gd name="connsiteX132" fmla="*/ 2552014 w 3172463"/>
              <a:gd name="connsiteY132" fmla="*/ 2774249 h 3168646"/>
              <a:gd name="connsiteX133" fmla="*/ 2523156 w 3172463"/>
              <a:gd name="connsiteY133" fmla="*/ 2781945 h 3168646"/>
              <a:gd name="connsiteX134" fmla="*/ 2494298 w 3172463"/>
              <a:gd name="connsiteY134" fmla="*/ 2790602 h 3168646"/>
              <a:gd name="connsiteX135" fmla="*/ 2466403 w 3172463"/>
              <a:gd name="connsiteY135" fmla="*/ 2800222 h 3168646"/>
              <a:gd name="connsiteX136" fmla="*/ 2440430 w 3172463"/>
              <a:gd name="connsiteY136" fmla="*/ 2811765 h 3168646"/>
              <a:gd name="connsiteX137" fmla="*/ 2416382 w 3172463"/>
              <a:gd name="connsiteY137" fmla="*/ 2825232 h 3168646"/>
              <a:gd name="connsiteX138" fmla="*/ 2395219 w 3172463"/>
              <a:gd name="connsiteY138" fmla="*/ 2842547 h 3168646"/>
              <a:gd name="connsiteX139" fmla="*/ 2373095 w 3172463"/>
              <a:gd name="connsiteY139" fmla="*/ 2861786 h 3168646"/>
              <a:gd name="connsiteX140" fmla="*/ 2353856 w 3172463"/>
              <a:gd name="connsiteY140" fmla="*/ 2883911 h 3168646"/>
              <a:gd name="connsiteX141" fmla="*/ 2335579 w 3172463"/>
              <a:gd name="connsiteY141" fmla="*/ 2906997 h 3168646"/>
              <a:gd name="connsiteX142" fmla="*/ 2317302 w 3172463"/>
              <a:gd name="connsiteY142" fmla="*/ 2931046 h 3168646"/>
              <a:gd name="connsiteX143" fmla="*/ 2299026 w 3172463"/>
              <a:gd name="connsiteY143" fmla="*/ 2955095 h 3168646"/>
              <a:gd name="connsiteX144" fmla="*/ 2280749 w 3172463"/>
              <a:gd name="connsiteY144" fmla="*/ 2978181 h 3168646"/>
              <a:gd name="connsiteX145" fmla="*/ 2260548 w 3172463"/>
              <a:gd name="connsiteY145" fmla="*/ 3000306 h 3168646"/>
              <a:gd name="connsiteX146" fmla="*/ 2240347 w 3172463"/>
              <a:gd name="connsiteY146" fmla="*/ 3019544 h 3168646"/>
              <a:gd name="connsiteX147" fmla="*/ 2217262 w 3172463"/>
              <a:gd name="connsiteY147" fmla="*/ 3035898 h 3168646"/>
              <a:gd name="connsiteX148" fmla="*/ 2193213 w 3172463"/>
              <a:gd name="connsiteY148" fmla="*/ 3048403 h 3168646"/>
              <a:gd name="connsiteX149" fmla="*/ 2164354 w 3172463"/>
              <a:gd name="connsiteY149" fmla="*/ 3057061 h 3168646"/>
              <a:gd name="connsiteX150" fmla="*/ 2134534 w 3172463"/>
              <a:gd name="connsiteY150" fmla="*/ 3060909 h 3168646"/>
              <a:gd name="connsiteX151" fmla="*/ 2103753 w 3172463"/>
              <a:gd name="connsiteY151" fmla="*/ 3061870 h 3168646"/>
              <a:gd name="connsiteX152" fmla="*/ 2071047 w 3172463"/>
              <a:gd name="connsiteY152" fmla="*/ 3058984 h 3168646"/>
              <a:gd name="connsiteX153" fmla="*/ 2038341 w 3172463"/>
              <a:gd name="connsiteY153" fmla="*/ 3055137 h 3168646"/>
              <a:gd name="connsiteX154" fmla="*/ 2005635 w 3172463"/>
              <a:gd name="connsiteY154" fmla="*/ 3050327 h 3168646"/>
              <a:gd name="connsiteX155" fmla="*/ 1972930 w 3172463"/>
              <a:gd name="connsiteY155" fmla="*/ 3046480 h 3168646"/>
              <a:gd name="connsiteX156" fmla="*/ 1940223 w 3172463"/>
              <a:gd name="connsiteY156" fmla="*/ 3044555 h 3168646"/>
              <a:gd name="connsiteX157" fmla="*/ 1908479 w 3172463"/>
              <a:gd name="connsiteY157" fmla="*/ 3044555 h 3168646"/>
              <a:gd name="connsiteX158" fmla="*/ 1878660 w 3172463"/>
              <a:gd name="connsiteY158" fmla="*/ 3048403 h 3168646"/>
              <a:gd name="connsiteX159" fmla="*/ 1847878 w 3172463"/>
              <a:gd name="connsiteY159" fmla="*/ 3056099 h 3168646"/>
              <a:gd name="connsiteX160" fmla="*/ 1819981 w 3172463"/>
              <a:gd name="connsiteY160" fmla="*/ 3067642 h 3168646"/>
              <a:gd name="connsiteX161" fmla="*/ 1791124 w 3172463"/>
              <a:gd name="connsiteY161" fmla="*/ 3083033 h 3168646"/>
              <a:gd name="connsiteX162" fmla="*/ 1762267 w 3172463"/>
              <a:gd name="connsiteY162" fmla="*/ 3098425 h 3168646"/>
              <a:gd name="connsiteX163" fmla="*/ 1733408 w 3172463"/>
              <a:gd name="connsiteY163" fmla="*/ 3115739 h 3168646"/>
              <a:gd name="connsiteX164" fmla="*/ 1705511 w 3172463"/>
              <a:gd name="connsiteY164" fmla="*/ 3132093 h 3168646"/>
              <a:gd name="connsiteX165" fmla="*/ 1675692 w 3172463"/>
              <a:gd name="connsiteY165" fmla="*/ 3146521 h 3168646"/>
              <a:gd name="connsiteX166" fmla="*/ 1646833 w 3172463"/>
              <a:gd name="connsiteY166" fmla="*/ 3158065 h 3168646"/>
              <a:gd name="connsiteX167" fmla="*/ 1617013 w 3172463"/>
              <a:gd name="connsiteY167" fmla="*/ 3165761 h 3168646"/>
              <a:gd name="connsiteX168" fmla="*/ 1586232 w 3172463"/>
              <a:gd name="connsiteY168" fmla="*/ 3168646 h 3168646"/>
              <a:gd name="connsiteX169" fmla="*/ 1555450 w 3172463"/>
              <a:gd name="connsiteY169" fmla="*/ 3165761 h 3168646"/>
              <a:gd name="connsiteX170" fmla="*/ 1525630 w 3172463"/>
              <a:gd name="connsiteY170" fmla="*/ 3158065 h 3168646"/>
              <a:gd name="connsiteX171" fmla="*/ 1496773 w 3172463"/>
              <a:gd name="connsiteY171" fmla="*/ 3146521 h 3168646"/>
              <a:gd name="connsiteX172" fmla="*/ 1466952 w 3172463"/>
              <a:gd name="connsiteY172" fmla="*/ 3132093 h 3168646"/>
              <a:gd name="connsiteX173" fmla="*/ 1439055 w 3172463"/>
              <a:gd name="connsiteY173" fmla="*/ 3115739 h 3168646"/>
              <a:gd name="connsiteX174" fmla="*/ 1410198 w 3172463"/>
              <a:gd name="connsiteY174" fmla="*/ 3098425 h 3168646"/>
              <a:gd name="connsiteX175" fmla="*/ 1381339 w 3172463"/>
              <a:gd name="connsiteY175" fmla="*/ 3083033 h 3168646"/>
              <a:gd name="connsiteX176" fmla="*/ 1352482 w 3172463"/>
              <a:gd name="connsiteY176" fmla="*/ 3067642 h 3168646"/>
              <a:gd name="connsiteX177" fmla="*/ 1323624 w 3172463"/>
              <a:gd name="connsiteY177" fmla="*/ 3056099 h 3168646"/>
              <a:gd name="connsiteX178" fmla="*/ 1293804 w 3172463"/>
              <a:gd name="connsiteY178" fmla="*/ 3048403 h 3168646"/>
              <a:gd name="connsiteX179" fmla="*/ 1263984 w 3172463"/>
              <a:gd name="connsiteY179" fmla="*/ 3044555 h 3168646"/>
              <a:gd name="connsiteX180" fmla="*/ 1232239 w 3172463"/>
              <a:gd name="connsiteY180" fmla="*/ 3044555 h 3168646"/>
              <a:gd name="connsiteX181" fmla="*/ 1199534 w 3172463"/>
              <a:gd name="connsiteY181" fmla="*/ 3046480 h 3168646"/>
              <a:gd name="connsiteX182" fmla="*/ 1166828 w 3172463"/>
              <a:gd name="connsiteY182" fmla="*/ 3050327 h 3168646"/>
              <a:gd name="connsiteX183" fmla="*/ 1134122 w 3172463"/>
              <a:gd name="connsiteY183" fmla="*/ 3055137 h 3168646"/>
              <a:gd name="connsiteX184" fmla="*/ 1101416 w 3172463"/>
              <a:gd name="connsiteY184" fmla="*/ 3058984 h 3168646"/>
              <a:gd name="connsiteX185" fmla="*/ 1068710 w 3172463"/>
              <a:gd name="connsiteY185" fmla="*/ 3061870 h 3168646"/>
              <a:gd name="connsiteX186" fmla="*/ 1037929 w 3172463"/>
              <a:gd name="connsiteY186" fmla="*/ 3060909 h 3168646"/>
              <a:gd name="connsiteX187" fmla="*/ 1008109 w 3172463"/>
              <a:gd name="connsiteY187" fmla="*/ 3057061 h 3168646"/>
              <a:gd name="connsiteX188" fmla="*/ 979251 w 3172463"/>
              <a:gd name="connsiteY188" fmla="*/ 3048403 h 3168646"/>
              <a:gd name="connsiteX189" fmla="*/ 955203 w 3172463"/>
              <a:gd name="connsiteY189" fmla="*/ 3035898 h 3168646"/>
              <a:gd name="connsiteX190" fmla="*/ 932115 w 3172463"/>
              <a:gd name="connsiteY190" fmla="*/ 3019544 h 3168646"/>
              <a:gd name="connsiteX191" fmla="*/ 911915 w 3172463"/>
              <a:gd name="connsiteY191" fmla="*/ 3000306 h 3168646"/>
              <a:gd name="connsiteX192" fmla="*/ 891714 w 3172463"/>
              <a:gd name="connsiteY192" fmla="*/ 2978181 h 3168646"/>
              <a:gd name="connsiteX193" fmla="*/ 873438 w 3172463"/>
              <a:gd name="connsiteY193" fmla="*/ 2955095 h 3168646"/>
              <a:gd name="connsiteX194" fmla="*/ 855161 w 3172463"/>
              <a:gd name="connsiteY194" fmla="*/ 2931046 h 3168646"/>
              <a:gd name="connsiteX195" fmla="*/ 836884 w 3172463"/>
              <a:gd name="connsiteY195" fmla="*/ 2906997 h 3168646"/>
              <a:gd name="connsiteX196" fmla="*/ 818608 w 3172463"/>
              <a:gd name="connsiteY196" fmla="*/ 2883911 h 3168646"/>
              <a:gd name="connsiteX197" fmla="*/ 799368 w 3172463"/>
              <a:gd name="connsiteY197" fmla="*/ 2861786 h 3168646"/>
              <a:gd name="connsiteX198" fmla="*/ 777244 w 3172463"/>
              <a:gd name="connsiteY198" fmla="*/ 2842547 h 3168646"/>
              <a:gd name="connsiteX199" fmla="*/ 756081 w 3172463"/>
              <a:gd name="connsiteY199" fmla="*/ 2825232 h 3168646"/>
              <a:gd name="connsiteX200" fmla="*/ 732033 w 3172463"/>
              <a:gd name="connsiteY200" fmla="*/ 2811765 h 3168646"/>
              <a:gd name="connsiteX201" fmla="*/ 706061 w 3172463"/>
              <a:gd name="connsiteY201" fmla="*/ 2800222 h 3168646"/>
              <a:gd name="connsiteX202" fmla="*/ 678165 w 3172463"/>
              <a:gd name="connsiteY202" fmla="*/ 2790602 h 3168646"/>
              <a:gd name="connsiteX203" fmla="*/ 649306 w 3172463"/>
              <a:gd name="connsiteY203" fmla="*/ 2781945 h 3168646"/>
              <a:gd name="connsiteX204" fmla="*/ 620449 w 3172463"/>
              <a:gd name="connsiteY204" fmla="*/ 2774249 h 3168646"/>
              <a:gd name="connsiteX205" fmla="*/ 590629 w 3172463"/>
              <a:gd name="connsiteY205" fmla="*/ 2766553 h 3168646"/>
              <a:gd name="connsiteX206" fmla="*/ 562733 w 3172463"/>
              <a:gd name="connsiteY206" fmla="*/ 2757896 h 3168646"/>
              <a:gd name="connsiteX207" fmla="*/ 534836 w 3172463"/>
              <a:gd name="connsiteY207" fmla="*/ 2748276 h 3168646"/>
              <a:gd name="connsiteX208" fmla="*/ 508865 w 3172463"/>
              <a:gd name="connsiteY208" fmla="*/ 2736733 h 3168646"/>
              <a:gd name="connsiteX209" fmla="*/ 485778 w 3172463"/>
              <a:gd name="connsiteY209" fmla="*/ 2722304 h 3168646"/>
              <a:gd name="connsiteX210" fmla="*/ 464615 w 3172463"/>
              <a:gd name="connsiteY210" fmla="*/ 2704989 h 3168646"/>
              <a:gd name="connsiteX211" fmla="*/ 447301 w 3172463"/>
              <a:gd name="connsiteY211" fmla="*/ 2683827 h 3168646"/>
              <a:gd name="connsiteX212" fmla="*/ 432872 w 3172463"/>
              <a:gd name="connsiteY212" fmla="*/ 2660739 h 3168646"/>
              <a:gd name="connsiteX213" fmla="*/ 421328 w 3172463"/>
              <a:gd name="connsiteY213" fmla="*/ 2634767 h 3168646"/>
              <a:gd name="connsiteX214" fmla="*/ 411709 w 3172463"/>
              <a:gd name="connsiteY214" fmla="*/ 2606871 h 3168646"/>
              <a:gd name="connsiteX215" fmla="*/ 403052 w 3172463"/>
              <a:gd name="connsiteY215" fmla="*/ 2578974 h 3168646"/>
              <a:gd name="connsiteX216" fmla="*/ 395356 w 3172463"/>
              <a:gd name="connsiteY216" fmla="*/ 2549154 h 3168646"/>
              <a:gd name="connsiteX217" fmla="*/ 387660 w 3172463"/>
              <a:gd name="connsiteY217" fmla="*/ 2520296 h 3168646"/>
              <a:gd name="connsiteX218" fmla="*/ 379003 w 3172463"/>
              <a:gd name="connsiteY218" fmla="*/ 2491437 h 3168646"/>
              <a:gd name="connsiteX219" fmla="*/ 369384 w 3172463"/>
              <a:gd name="connsiteY219" fmla="*/ 2463540 h 3168646"/>
              <a:gd name="connsiteX220" fmla="*/ 357840 w 3172463"/>
              <a:gd name="connsiteY220" fmla="*/ 2437568 h 3168646"/>
              <a:gd name="connsiteX221" fmla="*/ 344373 w 3172463"/>
              <a:gd name="connsiteY221" fmla="*/ 2413519 h 3168646"/>
              <a:gd name="connsiteX222" fmla="*/ 327059 w 3172463"/>
              <a:gd name="connsiteY222" fmla="*/ 2392356 h 3168646"/>
              <a:gd name="connsiteX223" fmla="*/ 307820 w 3172463"/>
              <a:gd name="connsiteY223" fmla="*/ 2370232 h 3168646"/>
              <a:gd name="connsiteX224" fmla="*/ 285695 w 3172463"/>
              <a:gd name="connsiteY224" fmla="*/ 2350993 h 3168646"/>
              <a:gd name="connsiteX225" fmla="*/ 261646 w 3172463"/>
              <a:gd name="connsiteY225" fmla="*/ 2332716 h 3168646"/>
              <a:gd name="connsiteX226" fmla="*/ 237598 w 3172463"/>
              <a:gd name="connsiteY226" fmla="*/ 2314439 h 3168646"/>
              <a:gd name="connsiteX227" fmla="*/ 213551 w 3172463"/>
              <a:gd name="connsiteY227" fmla="*/ 2296163 h 3168646"/>
              <a:gd name="connsiteX228" fmla="*/ 190463 w 3172463"/>
              <a:gd name="connsiteY228" fmla="*/ 2277885 h 3168646"/>
              <a:gd name="connsiteX229" fmla="*/ 168339 w 3172463"/>
              <a:gd name="connsiteY229" fmla="*/ 2257685 h 3168646"/>
              <a:gd name="connsiteX230" fmla="*/ 149100 w 3172463"/>
              <a:gd name="connsiteY230" fmla="*/ 2237484 h 3168646"/>
              <a:gd name="connsiteX231" fmla="*/ 132748 w 3172463"/>
              <a:gd name="connsiteY231" fmla="*/ 2214397 h 3168646"/>
              <a:gd name="connsiteX232" fmla="*/ 120243 w 3172463"/>
              <a:gd name="connsiteY232" fmla="*/ 2190349 h 3168646"/>
              <a:gd name="connsiteX233" fmla="*/ 111586 w 3172463"/>
              <a:gd name="connsiteY233" fmla="*/ 2161491 h 3168646"/>
              <a:gd name="connsiteX234" fmla="*/ 107738 w 3172463"/>
              <a:gd name="connsiteY234" fmla="*/ 2131670 h 3168646"/>
              <a:gd name="connsiteX235" fmla="*/ 106775 w 3172463"/>
              <a:gd name="connsiteY235" fmla="*/ 2100887 h 3168646"/>
              <a:gd name="connsiteX236" fmla="*/ 109661 w 3172463"/>
              <a:gd name="connsiteY236" fmla="*/ 2068181 h 3168646"/>
              <a:gd name="connsiteX237" fmla="*/ 113509 w 3172463"/>
              <a:gd name="connsiteY237" fmla="*/ 2035476 h 3168646"/>
              <a:gd name="connsiteX238" fmla="*/ 118318 w 3172463"/>
              <a:gd name="connsiteY238" fmla="*/ 2002769 h 3168646"/>
              <a:gd name="connsiteX239" fmla="*/ 122166 w 3172463"/>
              <a:gd name="connsiteY239" fmla="*/ 1970063 h 3168646"/>
              <a:gd name="connsiteX240" fmla="*/ 124091 w 3172463"/>
              <a:gd name="connsiteY240" fmla="*/ 1937358 h 3168646"/>
              <a:gd name="connsiteX241" fmla="*/ 124091 w 3172463"/>
              <a:gd name="connsiteY241" fmla="*/ 1905613 h 3168646"/>
              <a:gd name="connsiteX242" fmla="*/ 120243 w 3172463"/>
              <a:gd name="connsiteY242" fmla="*/ 1875793 h 3168646"/>
              <a:gd name="connsiteX243" fmla="*/ 112547 w 3172463"/>
              <a:gd name="connsiteY243" fmla="*/ 1845972 h 3168646"/>
              <a:gd name="connsiteX244" fmla="*/ 101004 w 3172463"/>
              <a:gd name="connsiteY244" fmla="*/ 1818075 h 3168646"/>
              <a:gd name="connsiteX245" fmla="*/ 86575 w 3172463"/>
              <a:gd name="connsiteY245" fmla="*/ 1789218 h 3168646"/>
              <a:gd name="connsiteX246" fmla="*/ 70222 w 3172463"/>
              <a:gd name="connsiteY246" fmla="*/ 1760360 h 3168646"/>
              <a:gd name="connsiteX247" fmla="*/ 52908 w 3172463"/>
              <a:gd name="connsiteY247" fmla="*/ 1731501 h 3168646"/>
              <a:gd name="connsiteX248" fmla="*/ 36555 w 3172463"/>
              <a:gd name="connsiteY248" fmla="*/ 1703604 h 3168646"/>
              <a:gd name="connsiteX249" fmla="*/ 22125 w 3172463"/>
              <a:gd name="connsiteY249" fmla="*/ 1673784 h 3168646"/>
              <a:gd name="connsiteX250" fmla="*/ 10582 w 3172463"/>
              <a:gd name="connsiteY250" fmla="*/ 1644925 h 3168646"/>
              <a:gd name="connsiteX251" fmla="*/ 2886 w 3172463"/>
              <a:gd name="connsiteY251" fmla="*/ 1615105 h 3168646"/>
              <a:gd name="connsiteX252" fmla="*/ 0 w 3172463"/>
              <a:gd name="connsiteY252" fmla="*/ 1584323 h 3168646"/>
              <a:gd name="connsiteX253" fmla="*/ 2886 w 3172463"/>
              <a:gd name="connsiteY253" fmla="*/ 1553541 h 3168646"/>
              <a:gd name="connsiteX254" fmla="*/ 10582 w 3172463"/>
              <a:gd name="connsiteY254" fmla="*/ 1523721 h 3168646"/>
              <a:gd name="connsiteX255" fmla="*/ 22125 w 3172463"/>
              <a:gd name="connsiteY255" fmla="*/ 1494862 h 3168646"/>
              <a:gd name="connsiteX256" fmla="*/ 36555 w 3172463"/>
              <a:gd name="connsiteY256" fmla="*/ 1465043 h 3168646"/>
              <a:gd name="connsiteX257" fmla="*/ 52908 w 3172463"/>
              <a:gd name="connsiteY257" fmla="*/ 1437145 h 3168646"/>
              <a:gd name="connsiteX258" fmla="*/ 70222 w 3172463"/>
              <a:gd name="connsiteY258" fmla="*/ 1408288 h 3168646"/>
              <a:gd name="connsiteX259" fmla="*/ 86575 w 3172463"/>
              <a:gd name="connsiteY259" fmla="*/ 1379429 h 3168646"/>
              <a:gd name="connsiteX260" fmla="*/ 101004 w 3172463"/>
              <a:gd name="connsiteY260" fmla="*/ 1350571 h 3168646"/>
              <a:gd name="connsiteX261" fmla="*/ 112547 w 3172463"/>
              <a:gd name="connsiteY261" fmla="*/ 1322674 h 3168646"/>
              <a:gd name="connsiteX262" fmla="*/ 120243 w 3172463"/>
              <a:gd name="connsiteY262" fmla="*/ 1292853 h 3168646"/>
              <a:gd name="connsiteX263" fmla="*/ 124091 w 3172463"/>
              <a:gd name="connsiteY263" fmla="*/ 1263034 h 3168646"/>
              <a:gd name="connsiteX264" fmla="*/ 124091 w 3172463"/>
              <a:gd name="connsiteY264" fmla="*/ 1231290 h 3168646"/>
              <a:gd name="connsiteX265" fmla="*/ 122166 w 3172463"/>
              <a:gd name="connsiteY265" fmla="*/ 1198583 h 3168646"/>
              <a:gd name="connsiteX266" fmla="*/ 118318 w 3172463"/>
              <a:gd name="connsiteY266" fmla="*/ 1165877 h 3168646"/>
              <a:gd name="connsiteX267" fmla="*/ 113509 w 3172463"/>
              <a:gd name="connsiteY267" fmla="*/ 1133171 h 3168646"/>
              <a:gd name="connsiteX268" fmla="*/ 109661 w 3172463"/>
              <a:gd name="connsiteY268" fmla="*/ 1100465 h 3168646"/>
              <a:gd name="connsiteX269" fmla="*/ 106775 w 3172463"/>
              <a:gd name="connsiteY269" fmla="*/ 1067759 h 3168646"/>
              <a:gd name="connsiteX270" fmla="*/ 107738 w 3172463"/>
              <a:gd name="connsiteY270" fmla="*/ 1036977 h 3168646"/>
              <a:gd name="connsiteX271" fmla="*/ 111586 w 3172463"/>
              <a:gd name="connsiteY271" fmla="*/ 1007156 h 3168646"/>
              <a:gd name="connsiteX272" fmla="*/ 120243 w 3172463"/>
              <a:gd name="connsiteY272" fmla="*/ 978298 h 3168646"/>
              <a:gd name="connsiteX273" fmla="*/ 132748 w 3172463"/>
              <a:gd name="connsiteY273" fmla="*/ 954249 h 3168646"/>
              <a:gd name="connsiteX274" fmla="*/ 149100 w 3172463"/>
              <a:gd name="connsiteY274" fmla="*/ 931163 h 3168646"/>
              <a:gd name="connsiteX275" fmla="*/ 168339 w 3172463"/>
              <a:gd name="connsiteY275" fmla="*/ 910962 h 3168646"/>
              <a:gd name="connsiteX276" fmla="*/ 190463 w 3172463"/>
              <a:gd name="connsiteY276" fmla="*/ 890761 h 3168646"/>
              <a:gd name="connsiteX277" fmla="*/ 213551 w 3172463"/>
              <a:gd name="connsiteY277" fmla="*/ 872484 h 3168646"/>
              <a:gd name="connsiteX278" fmla="*/ 237598 w 3172463"/>
              <a:gd name="connsiteY278" fmla="*/ 854207 h 3168646"/>
              <a:gd name="connsiteX279" fmla="*/ 261646 w 3172463"/>
              <a:gd name="connsiteY279" fmla="*/ 835930 h 3168646"/>
              <a:gd name="connsiteX280" fmla="*/ 285695 w 3172463"/>
              <a:gd name="connsiteY280" fmla="*/ 817653 h 3168646"/>
              <a:gd name="connsiteX281" fmla="*/ 307820 w 3172463"/>
              <a:gd name="connsiteY281" fmla="*/ 798415 h 3168646"/>
              <a:gd name="connsiteX282" fmla="*/ 327059 w 3172463"/>
              <a:gd name="connsiteY282" fmla="*/ 776290 h 3168646"/>
              <a:gd name="connsiteX283" fmla="*/ 344373 w 3172463"/>
              <a:gd name="connsiteY283" fmla="*/ 755127 h 3168646"/>
              <a:gd name="connsiteX284" fmla="*/ 357840 w 3172463"/>
              <a:gd name="connsiteY284" fmla="*/ 731079 h 3168646"/>
              <a:gd name="connsiteX285" fmla="*/ 369384 w 3172463"/>
              <a:gd name="connsiteY285" fmla="*/ 705106 h 3168646"/>
              <a:gd name="connsiteX286" fmla="*/ 379003 w 3172463"/>
              <a:gd name="connsiteY286" fmla="*/ 677209 h 3168646"/>
              <a:gd name="connsiteX287" fmla="*/ 387660 w 3172463"/>
              <a:gd name="connsiteY287" fmla="*/ 648350 h 3168646"/>
              <a:gd name="connsiteX288" fmla="*/ 395356 w 3172463"/>
              <a:gd name="connsiteY288" fmla="*/ 619492 h 3168646"/>
              <a:gd name="connsiteX289" fmla="*/ 403052 w 3172463"/>
              <a:gd name="connsiteY289" fmla="*/ 589672 h 3168646"/>
              <a:gd name="connsiteX290" fmla="*/ 411709 w 3172463"/>
              <a:gd name="connsiteY290" fmla="*/ 561776 h 3168646"/>
              <a:gd name="connsiteX291" fmla="*/ 421328 w 3172463"/>
              <a:gd name="connsiteY291" fmla="*/ 533879 h 3168646"/>
              <a:gd name="connsiteX292" fmla="*/ 432872 w 3172463"/>
              <a:gd name="connsiteY292" fmla="*/ 507907 h 3168646"/>
              <a:gd name="connsiteX293" fmla="*/ 447301 w 3172463"/>
              <a:gd name="connsiteY293" fmla="*/ 484821 h 3168646"/>
              <a:gd name="connsiteX294" fmla="*/ 464615 w 3172463"/>
              <a:gd name="connsiteY294" fmla="*/ 463658 h 3168646"/>
              <a:gd name="connsiteX295" fmla="*/ 485778 w 3172463"/>
              <a:gd name="connsiteY295" fmla="*/ 446343 h 3168646"/>
              <a:gd name="connsiteX296" fmla="*/ 508865 w 3172463"/>
              <a:gd name="connsiteY296" fmla="*/ 431914 h 3168646"/>
              <a:gd name="connsiteX297" fmla="*/ 534836 w 3172463"/>
              <a:gd name="connsiteY297" fmla="*/ 420370 h 3168646"/>
              <a:gd name="connsiteX298" fmla="*/ 562733 w 3172463"/>
              <a:gd name="connsiteY298" fmla="*/ 410751 h 3168646"/>
              <a:gd name="connsiteX299" fmla="*/ 590629 w 3172463"/>
              <a:gd name="connsiteY299" fmla="*/ 402093 h 3168646"/>
              <a:gd name="connsiteX300" fmla="*/ 620449 w 3172463"/>
              <a:gd name="connsiteY300" fmla="*/ 394397 h 3168646"/>
              <a:gd name="connsiteX301" fmla="*/ 649306 w 3172463"/>
              <a:gd name="connsiteY301" fmla="*/ 386701 h 3168646"/>
              <a:gd name="connsiteX302" fmla="*/ 678165 w 3172463"/>
              <a:gd name="connsiteY302" fmla="*/ 378044 h 3168646"/>
              <a:gd name="connsiteX303" fmla="*/ 706061 w 3172463"/>
              <a:gd name="connsiteY303" fmla="*/ 368425 h 3168646"/>
              <a:gd name="connsiteX304" fmla="*/ 732033 w 3172463"/>
              <a:gd name="connsiteY304" fmla="*/ 356881 h 3168646"/>
              <a:gd name="connsiteX305" fmla="*/ 756081 w 3172463"/>
              <a:gd name="connsiteY305" fmla="*/ 343415 h 3168646"/>
              <a:gd name="connsiteX306" fmla="*/ 777244 w 3172463"/>
              <a:gd name="connsiteY306" fmla="*/ 326100 h 3168646"/>
              <a:gd name="connsiteX307" fmla="*/ 799368 w 3172463"/>
              <a:gd name="connsiteY307" fmla="*/ 306860 h 3168646"/>
              <a:gd name="connsiteX308" fmla="*/ 818608 w 3172463"/>
              <a:gd name="connsiteY308" fmla="*/ 284735 h 3168646"/>
              <a:gd name="connsiteX309" fmla="*/ 836884 w 3172463"/>
              <a:gd name="connsiteY309" fmla="*/ 261649 h 3168646"/>
              <a:gd name="connsiteX310" fmla="*/ 855161 w 3172463"/>
              <a:gd name="connsiteY310" fmla="*/ 237601 h 3168646"/>
              <a:gd name="connsiteX311" fmla="*/ 873438 w 3172463"/>
              <a:gd name="connsiteY311" fmla="*/ 213551 h 3168646"/>
              <a:gd name="connsiteX312" fmla="*/ 891714 w 3172463"/>
              <a:gd name="connsiteY312" fmla="*/ 190465 h 3168646"/>
              <a:gd name="connsiteX313" fmla="*/ 911915 w 3172463"/>
              <a:gd name="connsiteY313" fmla="*/ 168340 h 3168646"/>
              <a:gd name="connsiteX314" fmla="*/ 932115 w 3172463"/>
              <a:gd name="connsiteY314" fmla="*/ 149102 h 3168646"/>
              <a:gd name="connsiteX315" fmla="*/ 955203 w 3172463"/>
              <a:gd name="connsiteY315" fmla="*/ 132748 h 3168646"/>
              <a:gd name="connsiteX316" fmla="*/ 979251 w 3172463"/>
              <a:gd name="connsiteY316" fmla="*/ 120243 h 3168646"/>
              <a:gd name="connsiteX317" fmla="*/ 1008109 w 3172463"/>
              <a:gd name="connsiteY317" fmla="*/ 111585 h 3168646"/>
              <a:gd name="connsiteX318" fmla="*/ 1037929 w 3172463"/>
              <a:gd name="connsiteY318" fmla="*/ 107738 h 3168646"/>
              <a:gd name="connsiteX319" fmla="*/ 1068710 w 3172463"/>
              <a:gd name="connsiteY319" fmla="*/ 106776 h 3168646"/>
              <a:gd name="connsiteX320" fmla="*/ 1101416 w 3172463"/>
              <a:gd name="connsiteY320" fmla="*/ 109662 h 3168646"/>
              <a:gd name="connsiteX321" fmla="*/ 1134122 w 3172463"/>
              <a:gd name="connsiteY321" fmla="*/ 113510 h 3168646"/>
              <a:gd name="connsiteX322" fmla="*/ 1166828 w 3172463"/>
              <a:gd name="connsiteY322" fmla="*/ 118320 h 3168646"/>
              <a:gd name="connsiteX323" fmla="*/ 1199534 w 3172463"/>
              <a:gd name="connsiteY323" fmla="*/ 122167 h 3168646"/>
              <a:gd name="connsiteX324" fmla="*/ 1232239 w 3172463"/>
              <a:gd name="connsiteY324" fmla="*/ 124091 h 3168646"/>
              <a:gd name="connsiteX325" fmla="*/ 1263984 w 3172463"/>
              <a:gd name="connsiteY325" fmla="*/ 124091 h 3168646"/>
              <a:gd name="connsiteX326" fmla="*/ 1293804 w 3172463"/>
              <a:gd name="connsiteY326" fmla="*/ 120243 h 3168646"/>
              <a:gd name="connsiteX327" fmla="*/ 1323624 w 3172463"/>
              <a:gd name="connsiteY327" fmla="*/ 112547 h 3168646"/>
              <a:gd name="connsiteX328" fmla="*/ 1352482 w 3172463"/>
              <a:gd name="connsiteY328" fmla="*/ 101004 h 3168646"/>
              <a:gd name="connsiteX329" fmla="*/ 1381339 w 3172463"/>
              <a:gd name="connsiteY329" fmla="*/ 85613 h 3168646"/>
              <a:gd name="connsiteX330" fmla="*/ 1410198 w 3172463"/>
              <a:gd name="connsiteY330" fmla="*/ 70222 h 3168646"/>
              <a:gd name="connsiteX331" fmla="*/ 1439055 w 3172463"/>
              <a:gd name="connsiteY331" fmla="*/ 52907 h 3168646"/>
              <a:gd name="connsiteX332" fmla="*/ 1466952 w 3172463"/>
              <a:gd name="connsiteY332" fmla="*/ 36554 h 3168646"/>
              <a:gd name="connsiteX333" fmla="*/ 1496773 w 3172463"/>
              <a:gd name="connsiteY333" fmla="*/ 22125 h 3168646"/>
              <a:gd name="connsiteX334" fmla="*/ 1525630 w 3172463"/>
              <a:gd name="connsiteY334" fmla="*/ 10581 h 3168646"/>
              <a:gd name="connsiteX335" fmla="*/ 1555450 w 3172463"/>
              <a:gd name="connsiteY335" fmla="*/ 2885 h 316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3172463" h="3168646">
                <a:moveTo>
                  <a:pt x="1586232" y="0"/>
                </a:moveTo>
                <a:lnTo>
                  <a:pt x="1617013" y="2885"/>
                </a:lnTo>
                <a:lnTo>
                  <a:pt x="1646833" y="10581"/>
                </a:lnTo>
                <a:lnTo>
                  <a:pt x="1675692" y="22125"/>
                </a:lnTo>
                <a:lnTo>
                  <a:pt x="1705511" y="36554"/>
                </a:lnTo>
                <a:lnTo>
                  <a:pt x="1733408" y="52907"/>
                </a:lnTo>
                <a:lnTo>
                  <a:pt x="1762267" y="70222"/>
                </a:lnTo>
                <a:lnTo>
                  <a:pt x="1791124" y="85613"/>
                </a:lnTo>
                <a:lnTo>
                  <a:pt x="1819981" y="101004"/>
                </a:lnTo>
                <a:lnTo>
                  <a:pt x="1847878" y="112547"/>
                </a:lnTo>
                <a:lnTo>
                  <a:pt x="1878660" y="120243"/>
                </a:lnTo>
                <a:lnTo>
                  <a:pt x="1908479" y="124091"/>
                </a:lnTo>
                <a:lnTo>
                  <a:pt x="1940223" y="124091"/>
                </a:lnTo>
                <a:lnTo>
                  <a:pt x="1972930" y="122167"/>
                </a:lnTo>
                <a:lnTo>
                  <a:pt x="2005635" y="118320"/>
                </a:lnTo>
                <a:lnTo>
                  <a:pt x="2038341" y="113510"/>
                </a:lnTo>
                <a:lnTo>
                  <a:pt x="2071047" y="109662"/>
                </a:lnTo>
                <a:lnTo>
                  <a:pt x="2103753" y="106776"/>
                </a:lnTo>
                <a:lnTo>
                  <a:pt x="2134534" y="107738"/>
                </a:lnTo>
                <a:lnTo>
                  <a:pt x="2164354" y="111585"/>
                </a:lnTo>
                <a:lnTo>
                  <a:pt x="2193213" y="120243"/>
                </a:lnTo>
                <a:lnTo>
                  <a:pt x="2217262" y="132748"/>
                </a:lnTo>
                <a:lnTo>
                  <a:pt x="2240347" y="149102"/>
                </a:lnTo>
                <a:lnTo>
                  <a:pt x="2260548" y="168340"/>
                </a:lnTo>
                <a:lnTo>
                  <a:pt x="2280749" y="190465"/>
                </a:lnTo>
                <a:lnTo>
                  <a:pt x="2299026" y="213551"/>
                </a:lnTo>
                <a:lnTo>
                  <a:pt x="2317302" y="237601"/>
                </a:lnTo>
                <a:lnTo>
                  <a:pt x="2335579" y="261649"/>
                </a:lnTo>
                <a:lnTo>
                  <a:pt x="2353856" y="284735"/>
                </a:lnTo>
                <a:lnTo>
                  <a:pt x="2373095" y="306860"/>
                </a:lnTo>
                <a:lnTo>
                  <a:pt x="2395219" y="326100"/>
                </a:lnTo>
                <a:lnTo>
                  <a:pt x="2416382" y="343415"/>
                </a:lnTo>
                <a:lnTo>
                  <a:pt x="2440430" y="356881"/>
                </a:lnTo>
                <a:lnTo>
                  <a:pt x="2466403" y="368425"/>
                </a:lnTo>
                <a:lnTo>
                  <a:pt x="2494298" y="378044"/>
                </a:lnTo>
                <a:lnTo>
                  <a:pt x="2523156" y="386701"/>
                </a:lnTo>
                <a:lnTo>
                  <a:pt x="2552014" y="394397"/>
                </a:lnTo>
                <a:lnTo>
                  <a:pt x="2581835" y="402093"/>
                </a:lnTo>
                <a:lnTo>
                  <a:pt x="2609730" y="410751"/>
                </a:lnTo>
                <a:lnTo>
                  <a:pt x="2637626" y="420370"/>
                </a:lnTo>
                <a:lnTo>
                  <a:pt x="2663599" y="431914"/>
                </a:lnTo>
                <a:lnTo>
                  <a:pt x="2686686" y="446343"/>
                </a:lnTo>
                <a:lnTo>
                  <a:pt x="2707849" y="463658"/>
                </a:lnTo>
                <a:lnTo>
                  <a:pt x="2725162" y="484821"/>
                </a:lnTo>
                <a:lnTo>
                  <a:pt x="2739592" y="507907"/>
                </a:lnTo>
                <a:lnTo>
                  <a:pt x="2751135" y="533879"/>
                </a:lnTo>
                <a:lnTo>
                  <a:pt x="2760754" y="561776"/>
                </a:lnTo>
                <a:lnTo>
                  <a:pt x="2769411" y="589672"/>
                </a:lnTo>
                <a:lnTo>
                  <a:pt x="2777107" y="619492"/>
                </a:lnTo>
                <a:lnTo>
                  <a:pt x="2784803" y="648350"/>
                </a:lnTo>
                <a:lnTo>
                  <a:pt x="2793460" y="677209"/>
                </a:lnTo>
                <a:lnTo>
                  <a:pt x="2803080" y="705106"/>
                </a:lnTo>
                <a:lnTo>
                  <a:pt x="2814622" y="731079"/>
                </a:lnTo>
                <a:lnTo>
                  <a:pt x="2828090" y="755127"/>
                </a:lnTo>
                <a:lnTo>
                  <a:pt x="2845405" y="776290"/>
                </a:lnTo>
                <a:lnTo>
                  <a:pt x="2864644" y="798415"/>
                </a:lnTo>
                <a:lnTo>
                  <a:pt x="2886768" y="817653"/>
                </a:lnTo>
                <a:lnTo>
                  <a:pt x="2909855" y="835930"/>
                </a:lnTo>
                <a:lnTo>
                  <a:pt x="2934865" y="854207"/>
                </a:lnTo>
                <a:lnTo>
                  <a:pt x="2958913" y="872484"/>
                </a:lnTo>
                <a:lnTo>
                  <a:pt x="2982000" y="890761"/>
                </a:lnTo>
                <a:lnTo>
                  <a:pt x="3004124" y="910962"/>
                </a:lnTo>
                <a:lnTo>
                  <a:pt x="3023363" y="931163"/>
                </a:lnTo>
                <a:lnTo>
                  <a:pt x="3039716" y="954249"/>
                </a:lnTo>
                <a:lnTo>
                  <a:pt x="3052221" y="978298"/>
                </a:lnTo>
                <a:lnTo>
                  <a:pt x="3060879" y="1007156"/>
                </a:lnTo>
                <a:lnTo>
                  <a:pt x="3064726" y="1036977"/>
                </a:lnTo>
                <a:lnTo>
                  <a:pt x="3065689" y="1067759"/>
                </a:lnTo>
                <a:lnTo>
                  <a:pt x="3062802" y="1100465"/>
                </a:lnTo>
                <a:lnTo>
                  <a:pt x="3058954" y="1133171"/>
                </a:lnTo>
                <a:lnTo>
                  <a:pt x="3054145" y="1165877"/>
                </a:lnTo>
                <a:lnTo>
                  <a:pt x="3050297" y="1198583"/>
                </a:lnTo>
                <a:lnTo>
                  <a:pt x="3048374" y="1231290"/>
                </a:lnTo>
                <a:lnTo>
                  <a:pt x="3048374" y="1263034"/>
                </a:lnTo>
                <a:lnTo>
                  <a:pt x="3052221" y="1292853"/>
                </a:lnTo>
                <a:lnTo>
                  <a:pt x="3059916" y="1322674"/>
                </a:lnTo>
                <a:lnTo>
                  <a:pt x="3071460" y="1350571"/>
                </a:lnTo>
                <a:lnTo>
                  <a:pt x="3086851" y="1379429"/>
                </a:lnTo>
                <a:lnTo>
                  <a:pt x="3102242" y="1408288"/>
                </a:lnTo>
                <a:lnTo>
                  <a:pt x="3119557" y="1437145"/>
                </a:lnTo>
                <a:lnTo>
                  <a:pt x="3135909" y="1465043"/>
                </a:lnTo>
                <a:lnTo>
                  <a:pt x="3150339" y="1494862"/>
                </a:lnTo>
                <a:lnTo>
                  <a:pt x="3161881" y="1523721"/>
                </a:lnTo>
                <a:lnTo>
                  <a:pt x="3169577" y="1553541"/>
                </a:lnTo>
                <a:lnTo>
                  <a:pt x="3172463" y="1584323"/>
                </a:lnTo>
                <a:lnTo>
                  <a:pt x="3169577" y="1615105"/>
                </a:lnTo>
                <a:lnTo>
                  <a:pt x="3161881" y="1644925"/>
                </a:lnTo>
                <a:lnTo>
                  <a:pt x="3150339" y="1673784"/>
                </a:lnTo>
                <a:lnTo>
                  <a:pt x="3135909" y="1703604"/>
                </a:lnTo>
                <a:lnTo>
                  <a:pt x="3119557" y="1731501"/>
                </a:lnTo>
                <a:lnTo>
                  <a:pt x="3102242" y="1760360"/>
                </a:lnTo>
                <a:lnTo>
                  <a:pt x="3086851" y="1789218"/>
                </a:lnTo>
                <a:lnTo>
                  <a:pt x="3071460" y="1818075"/>
                </a:lnTo>
                <a:lnTo>
                  <a:pt x="3059916" y="1845972"/>
                </a:lnTo>
                <a:lnTo>
                  <a:pt x="3052221" y="1875793"/>
                </a:lnTo>
                <a:lnTo>
                  <a:pt x="3048374" y="1905613"/>
                </a:lnTo>
                <a:lnTo>
                  <a:pt x="3048374" y="1937358"/>
                </a:lnTo>
                <a:lnTo>
                  <a:pt x="3050297" y="1970063"/>
                </a:lnTo>
                <a:lnTo>
                  <a:pt x="3054145" y="2002769"/>
                </a:lnTo>
                <a:lnTo>
                  <a:pt x="3058954" y="2035476"/>
                </a:lnTo>
                <a:lnTo>
                  <a:pt x="3062802" y="2068181"/>
                </a:lnTo>
                <a:lnTo>
                  <a:pt x="3065689" y="2100887"/>
                </a:lnTo>
                <a:lnTo>
                  <a:pt x="3064726" y="2131670"/>
                </a:lnTo>
                <a:lnTo>
                  <a:pt x="3060879" y="2161491"/>
                </a:lnTo>
                <a:lnTo>
                  <a:pt x="3052221" y="2190349"/>
                </a:lnTo>
                <a:lnTo>
                  <a:pt x="3039716" y="2214397"/>
                </a:lnTo>
                <a:lnTo>
                  <a:pt x="3023363" y="2237484"/>
                </a:lnTo>
                <a:lnTo>
                  <a:pt x="3004124" y="2257685"/>
                </a:lnTo>
                <a:lnTo>
                  <a:pt x="2982000" y="2277885"/>
                </a:lnTo>
                <a:lnTo>
                  <a:pt x="2958913" y="2296163"/>
                </a:lnTo>
                <a:lnTo>
                  <a:pt x="2934865" y="2314439"/>
                </a:lnTo>
                <a:lnTo>
                  <a:pt x="2909855" y="2332716"/>
                </a:lnTo>
                <a:lnTo>
                  <a:pt x="2886768" y="2350993"/>
                </a:lnTo>
                <a:lnTo>
                  <a:pt x="2864644" y="2370232"/>
                </a:lnTo>
                <a:lnTo>
                  <a:pt x="2845405" y="2392356"/>
                </a:lnTo>
                <a:lnTo>
                  <a:pt x="2828090" y="2413519"/>
                </a:lnTo>
                <a:lnTo>
                  <a:pt x="2814622" y="2437568"/>
                </a:lnTo>
                <a:lnTo>
                  <a:pt x="2803080" y="2463540"/>
                </a:lnTo>
                <a:lnTo>
                  <a:pt x="2793460" y="2491437"/>
                </a:lnTo>
                <a:lnTo>
                  <a:pt x="2784803" y="2520296"/>
                </a:lnTo>
                <a:lnTo>
                  <a:pt x="2777107" y="2549154"/>
                </a:lnTo>
                <a:lnTo>
                  <a:pt x="2769411" y="2578974"/>
                </a:lnTo>
                <a:lnTo>
                  <a:pt x="2760754" y="2606871"/>
                </a:lnTo>
                <a:lnTo>
                  <a:pt x="2751135" y="2634767"/>
                </a:lnTo>
                <a:lnTo>
                  <a:pt x="2739592" y="2660739"/>
                </a:lnTo>
                <a:lnTo>
                  <a:pt x="2725162" y="2683827"/>
                </a:lnTo>
                <a:lnTo>
                  <a:pt x="2707849" y="2704989"/>
                </a:lnTo>
                <a:lnTo>
                  <a:pt x="2686686" y="2722304"/>
                </a:lnTo>
                <a:lnTo>
                  <a:pt x="2663599" y="2736733"/>
                </a:lnTo>
                <a:lnTo>
                  <a:pt x="2637626" y="2748276"/>
                </a:lnTo>
                <a:lnTo>
                  <a:pt x="2609730" y="2757896"/>
                </a:lnTo>
                <a:lnTo>
                  <a:pt x="2581835" y="2766553"/>
                </a:lnTo>
                <a:lnTo>
                  <a:pt x="2552014" y="2774249"/>
                </a:lnTo>
                <a:lnTo>
                  <a:pt x="2523156" y="2781945"/>
                </a:lnTo>
                <a:lnTo>
                  <a:pt x="2494298" y="2790602"/>
                </a:lnTo>
                <a:lnTo>
                  <a:pt x="2466403" y="2800222"/>
                </a:lnTo>
                <a:lnTo>
                  <a:pt x="2440430" y="2811765"/>
                </a:lnTo>
                <a:lnTo>
                  <a:pt x="2416382" y="2825232"/>
                </a:lnTo>
                <a:lnTo>
                  <a:pt x="2395219" y="2842547"/>
                </a:lnTo>
                <a:lnTo>
                  <a:pt x="2373095" y="2861786"/>
                </a:lnTo>
                <a:lnTo>
                  <a:pt x="2353856" y="2883911"/>
                </a:lnTo>
                <a:lnTo>
                  <a:pt x="2335579" y="2906997"/>
                </a:lnTo>
                <a:lnTo>
                  <a:pt x="2317302" y="2931046"/>
                </a:lnTo>
                <a:lnTo>
                  <a:pt x="2299026" y="2955095"/>
                </a:lnTo>
                <a:lnTo>
                  <a:pt x="2280749" y="2978181"/>
                </a:lnTo>
                <a:lnTo>
                  <a:pt x="2260548" y="3000306"/>
                </a:lnTo>
                <a:lnTo>
                  <a:pt x="2240347" y="3019544"/>
                </a:lnTo>
                <a:lnTo>
                  <a:pt x="2217262" y="3035898"/>
                </a:lnTo>
                <a:lnTo>
                  <a:pt x="2193213" y="3048403"/>
                </a:lnTo>
                <a:lnTo>
                  <a:pt x="2164354" y="3057061"/>
                </a:lnTo>
                <a:lnTo>
                  <a:pt x="2134534" y="3060909"/>
                </a:lnTo>
                <a:lnTo>
                  <a:pt x="2103753" y="3061870"/>
                </a:lnTo>
                <a:lnTo>
                  <a:pt x="2071047" y="3058984"/>
                </a:lnTo>
                <a:lnTo>
                  <a:pt x="2038341" y="3055137"/>
                </a:lnTo>
                <a:lnTo>
                  <a:pt x="2005635" y="3050327"/>
                </a:lnTo>
                <a:lnTo>
                  <a:pt x="1972930" y="3046480"/>
                </a:lnTo>
                <a:lnTo>
                  <a:pt x="1940223" y="3044555"/>
                </a:lnTo>
                <a:lnTo>
                  <a:pt x="1908479" y="3044555"/>
                </a:lnTo>
                <a:lnTo>
                  <a:pt x="1878660" y="3048403"/>
                </a:lnTo>
                <a:lnTo>
                  <a:pt x="1847878" y="3056099"/>
                </a:lnTo>
                <a:lnTo>
                  <a:pt x="1819981" y="3067642"/>
                </a:lnTo>
                <a:lnTo>
                  <a:pt x="1791124" y="3083033"/>
                </a:lnTo>
                <a:lnTo>
                  <a:pt x="1762267" y="3098425"/>
                </a:lnTo>
                <a:lnTo>
                  <a:pt x="1733408" y="3115739"/>
                </a:lnTo>
                <a:lnTo>
                  <a:pt x="1705511" y="3132093"/>
                </a:lnTo>
                <a:lnTo>
                  <a:pt x="1675692" y="3146521"/>
                </a:lnTo>
                <a:lnTo>
                  <a:pt x="1646833" y="3158065"/>
                </a:lnTo>
                <a:lnTo>
                  <a:pt x="1617013" y="3165761"/>
                </a:lnTo>
                <a:lnTo>
                  <a:pt x="1586232" y="3168646"/>
                </a:lnTo>
                <a:lnTo>
                  <a:pt x="1555450" y="3165761"/>
                </a:lnTo>
                <a:lnTo>
                  <a:pt x="1525630" y="3158065"/>
                </a:lnTo>
                <a:lnTo>
                  <a:pt x="1496773" y="3146521"/>
                </a:lnTo>
                <a:lnTo>
                  <a:pt x="1466952" y="3132093"/>
                </a:lnTo>
                <a:lnTo>
                  <a:pt x="1439055" y="3115739"/>
                </a:lnTo>
                <a:lnTo>
                  <a:pt x="1410198" y="3098425"/>
                </a:lnTo>
                <a:lnTo>
                  <a:pt x="1381339" y="3083033"/>
                </a:lnTo>
                <a:lnTo>
                  <a:pt x="1352482" y="3067642"/>
                </a:lnTo>
                <a:lnTo>
                  <a:pt x="1323624" y="3056099"/>
                </a:lnTo>
                <a:lnTo>
                  <a:pt x="1293804" y="3048403"/>
                </a:lnTo>
                <a:lnTo>
                  <a:pt x="1263984" y="3044555"/>
                </a:lnTo>
                <a:lnTo>
                  <a:pt x="1232239" y="3044555"/>
                </a:lnTo>
                <a:lnTo>
                  <a:pt x="1199534" y="3046480"/>
                </a:lnTo>
                <a:lnTo>
                  <a:pt x="1166828" y="3050327"/>
                </a:lnTo>
                <a:lnTo>
                  <a:pt x="1134122" y="3055137"/>
                </a:lnTo>
                <a:lnTo>
                  <a:pt x="1101416" y="3058984"/>
                </a:lnTo>
                <a:lnTo>
                  <a:pt x="1068710" y="3061870"/>
                </a:lnTo>
                <a:lnTo>
                  <a:pt x="1037929" y="3060909"/>
                </a:lnTo>
                <a:lnTo>
                  <a:pt x="1008109" y="3057061"/>
                </a:lnTo>
                <a:lnTo>
                  <a:pt x="979251" y="3048403"/>
                </a:lnTo>
                <a:lnTo>
                  <a:pt x="955203" y="3035898"/>
                </a:lnTo>
                <a:lnTo>
                  <a:pt x="932115" y="3019544"/>
                </a:lnTo>
                <a:lnTo>
                  <a:pt x="911915" y="3000306"/>
                </a:lnTo>
                <a:lnTo>
                  <a:pt x="891714" y="2978181"/>
                </a:lnTo>
                <a:lnTo>
                  <a:pt x="873438" y="2955095"/>
                </a:lnTo>
                <a:lnTo>
                  <a:pt x="855161" y="2931046"/>
                </a:lnTo>
                <a:lnTo>
                  <a:pt x="836884" y="2906997"/>
                </a:lnTo>
                <a:lnTo>
                  <a:pt x="818608" y="2883911"/>
                </a:lnTo>
                <a:lnTo>
                  <a:pt x="799368" y="2861786"/>
                </a:lnTo>
                <a:lnTo>
                  <a:pt x="777244" y="2842547"/>
                </a:lnTo>
                <a:lnTo>
                  <a:pt x="756081" y="2825232"/>
                </a:lnTo>
                <a:lnTo>
                  <a:pt x="732033" y="2811765"/>
                </a:lnTo>
                <a:lnTo>
                  <a:pt x="706061" y="2800222"/>
                </a:lnTo>
                <a:lnTo>
                  <a:pt x="678165" y="2790602"/>
                </a:lnTo>
                <a:lnTo>
                  <a:pt x="649306" y="2781945"/>
                </a:lnTo>
                <a:lnTo>
                  <a:pt x="620449" y="2774249"/>
                </a:lnTo>
                <a:lnTo>
                  <a:pt x="590629" y="2766553"/>
                </a:lnTo>
                <a:lnTo>
                  <a:pt x="562733" y="2757896"/>
                </a:lnTo>
                <a:lnTo>
                  <a:pt x="534836" y="2748276"/>
                </a:lnTo>
                <a:lnTo>
                  <a:pt x="508865" y="2736733"/>
                </a:lnTo>
                <a:lnTo>
                  <a:pt x="485778" y="2722304"/>
                </a:lnTo>
                <a:lnTo>
                  <a:pt x="464615" y="2704989"/>
                </a:lnTo>
                <a:lnTo>
                  <a:pt x="447301" y="2683827"/>
                </a:lnTo>
                <a:lnTo>
                  <a:pt x="432872" y="2660739"/>
                </a:lnTo>
                <a:lnTo>
                  <a:pt x="421328" y="2634767"/>
                </a:lnTo>
                <a:lnTo>
                  <a:pt x="411709" y="2606871"/>
                </a:lnTo>
                <a:lnTo>
                  <a:pt x="403052" y="2578974"/>
                </a:lnTo>
                <a:lnTo>
                  <a:pt x="395356" y="2549154"/>
                </a:lnTo>
                <a:lnTo>
                  <a:pt x="387660" y="2520296"/>
                </a:lnTo>
                <a:lnTo>
                  <a:pt x="379003" y="2491437"/>
                </a:lnTo>
                <a:lnTo>
                  <a:pt x="369384" y="2463540"/>
                </a:lnTo>
                <a:lnTo>
                  <a:pt x="357840" y="2437568"/>
                </a:lnTo>
                <a:lnTo>
                  <a:pt x="344373" y="2413519"/>
                </a:lnTo>
                <a:lnTo>
                  <a:pt x="327059" y="2392356"/>
                </a:lnTo>
                <a:lnTo>
                  <a:pt x="307820" y="2370232"/>
                </a:lnTo>
                <a:lnTo>
                  <a:pt x="285695" y="2350993"/>
                </a:lnTo>
                <a:lnTo>
                  <a:pt x="261646" y="2332716"/>
                </a:lnTo>
                <a:lnTo>
                  <a:pt x="237598" y="2314439"/>
                </a:lnTo>
                <a:lnTo>
                  <a:pt x="213551" y="2296163"/>
                </a:lnTo>
                <a:lnTo>
                  <a:pt x="190463" y="2277885"/>
                </a:lnTo>
                <a:lnTo>
                  <a:pt x="168339" y="2257685"/>
                </a:lnTo>
                <a:lnTo>
                  <a:pt x="149100" y="2237484"/>
                </a:lnTo>
                <a:lnTo>
                  <a:pt x="132748" y="2214397"/>
                </a:lnTo>
                <a:lnTo>
                  <a:pt x="120243" y="2190349"/>
                </a:lnTo>
                <a:lnTo>
                  <a:pt x="111586" y="2161491"/>
                </a:lnTo>
                <a:lnTo>
                  <a:pt x="107738" y="2131670"/>
                </a:lnTo>
                <a:lnTo>
                  <a:pt x="106775" y="2100887"/>
                </a:lnTo>
                <a:lnTo>
                  <a:pt x="109661" y="2068181"/>
                </a:lnTo>
                <a:lnTo>
                  <a:pt x="113509" y="2035476"/>
                </a:lnTo>
                <a:lnTo>
                  <a:pt x="118318" y="2002769"/>
                </a:lnTo>
                <a:lnTo>
                  <a:pt x="122166" y="1970063"/>
                </a:lnTo>
                <a:lnTo>
                  <a:pt x="124091" y="1937358"/>
                </a:lnTo>
                <a:lnTo>
                  <a:pt x="124091" y="1905613"/>
                </a:lnTo>
                <a:lnTo>
                  <a:pt x="120243" y="1875793"/>
                </a:lnTo>
                <a:lnTo>
                  <a:pt x="112547" y="1845972"/>
                </a:lnTo>
                <a:lnTo>
                  <a:pt x="101004" y="1818075"/>
                </a:lnTo>
                <a:lnTo>
                  <a:pt x="86575" y="1789218"/>
                </a:lnTo>
                <a:lnTo>
                  <a:pt x="70222" y="1760360"/>
                </a:lnTo>
                <a:lnTo>
                  <a:pt x="52908" y="1731501"/>
                </a:lnTo>
                <a:lnTo>
                  <a:pt x="36555" y="1703604"/>
                </a:lnTo>
                <a:lnTo>
                  <a:pt x="22125" y="1673784"/>
                </a:lnTo>
                <a:lnTo>
                  <a:pt x="10582" y="1644925"/>
                </a:lnTo>
                <a:lnTo>
                  <a:pt x="2886" y="1615105"/>
                </a:lnTo>
                <a:lnTo>
                  <a:pt x="0" y="1584323"/>
                </a:lnTo>
                <a:lnTo>
                  <a:pt x="2886" y="1553541"/>
                </a:lnTo>
                <a:lnTo>
                  <a:pt x="10582" y="1523721"/>
                </a:lnTo>
                <a:lnTo>
                  <a:pt x="22125" y="1494862"/>
                </a:lnTo>
                <a:lnTo>
                  <a:pt x="36555" y="1465043"/>
                </a:lnTo>
                <a:lnTo>
                  <a:pt x="52908" y="1437145"/>
                </a:lnTo>
                <a:lnTo>
                  <a:pt x="70222" y="1408288"/>
                </a:lnTo>
                <a:lnTo>
                  <a:pt x="86575" y="1379429"/>
                </a:lnTo>
                <a:lnTo>
                  <a:pt x="101004" y="1350571"/>
                </a:lnTo>
                <a:lnTo>
                  <a:pt x="112547" y="1322674"/>
                </a:lnTo>
                <a:lnTo>
                  <a:pt x="120243" y="1292853"/>
                </a:lnTo>
                <a:lnTo>
                  <a:pt x="124091" y="1263034"/>
                </a:lnTo>
                <a:lnTo>
                  <a:pt x="124091" y="1231290"/>
                </a:lnTo>
                <a:lnTo>
                  <a:pt x="122166" y="1198583"/>
                </a:lnTo>
                <a:lnTo>
                  <a:pt x="118318" y="1165877"/>
                </a:lnTo>
                <a:lnTo>
                  <a:pt x="113509" y="1133171"/>
                </a:lnTo>
                <a:lnTo>
                  <a:pt x="109661" y="1100465"/>
                </a:lnTo>
                <a:lnTo>
                  <a:pt x="106775" y="1067759"/>
                </a:lnTo>
                <a:lnTo>
                  <a:pt x="107738" y="1036977"/>
                </a:lnTo>
                <a:lnTo>
                  <a:pt x="111586" y="1007156"/>
                </a:lnTo>
                <a:lnTo>
                  <a:pt x="120243" y="978298"/>
                </a:lnTo>
                <a:lnTo>
                  <a:pt x="132748" y="954249"/>
                </a:lnTo>
                <a:lnTo>
                  <a:pt x="149100" y="931163"/>
                </a:lnTo>
                <a:lnTo>
                  <a:pt x="168339" y="910962"/>
                </a:lnTo>
                <a:lnTo>
                  <a:pt x="190463" y="890761"/>
                </a:lnTo>
                <a:lnTo>
                  <a:pt x="213551" y="872484"/>
                </a:lnTo>
                <a:lnTo>
                  <a:pt x="237598" y="854207"/>
                </a:lnTo>
                <a:lnTo>
                  <a:pt x="261646" y="835930"/>
                </a:lnTo>
                <a:lnTo>
                  <a:pt x="285695" y="817653"/>
                </a:lnTo>
                <a:lnTo>
                  <a:pt x="307820" y="798415"/>
                </a:lnTo>
                <a:lnTo>
                  <a:pt x="327059" y="776290"/>
                </a:lnTo>
                <a:lnTo>
                  <a:pt x="344373" y="755127"/>
                </a:lnTo>
                <a:lnTo>
                  <a:pt x="357840" y="731079"/>
                </a:lnTo>
                <a:lnTo>
                  <a:pt x="369384" y="705106"/>
                </a:lnTo>
                <a:lnTo>
                  <a:pt x="379003" y="677209"/>
                </a:lnTo>
                <a:lnTo>
                  <a:pt x="387660" y="648350"/>
                </a:lnTo>
                <a:lnTo>
                  <a:pt x="395356" y="619492"/>
                </a:lnTo>
                <a:lnTo>
                  <a:pt x="403052" y="589672"/>
                </a:lnTo>
                <a:lnTo>
                  <a:pt x="411709" y="561776"/>
                </a:lnTo>
                <a:lnTo>
                  <a:pt x="421328" y="533879"/>
                </a:lnTo>
                <a:lnTo>
                  <a:pt x="432872" y="507907"/>
                </a:lnTo>
                <a:lnTo>
                  <a:pt x="447301" y="484821"/>
                </a:lnTo>
                <a:lnTo>
                  <a:pt x="464615" y="463658"/>
                </a:lnTo>
                <a:lnTo>
                  <a:pt x="485778" y="446343"/>
                </a:lnTo>
                <a:lnTo>
                  <a:pt x="508865" y="431914"/>
                </a:lnTo>
                <a:lnTo>
                  <a:pt x="534836" y="420370"/>
                </a:lnTo>
                <a:lnTo>
                  <a:pt x="562733" y="410751"/>
                </a:lnTo>
                <a:lnTo>
                  <a:pt x="590629" y="402093"/>
                </a:lnTo>
                <a:lnTo>
                  <a:pt x="620449" y="394397"/>
                </a:lnTo>
                <a:lnTo>
                  <a:pt x="649306" y="386701"/>
                </a:lnTo>
                <a:lnTo>
                  <a:pt x="678165" y="378044"/>
                </a:lnTo>
                <a:lnTo>
                  <a:pt x="706061" y="368425"/>
                </a:lnTo>
                <a:lnTo>
                  <a:pt x="732033" y="356881"/>
                </a:lnTo>
                <a:lnTo>
                  <a:pt x="756081" y="343415"/>
                </a:lnTo>
                <a:lnTo>
                  <a:pt x="777244" y="326100"/>
                </a:lnTo>
                <a:lnTo>
                  <a:pt x="799368" y="306860"/>
                </a:lnTo>
                <a:lnTo>
                  <a:pt x="818608" y="284735"/>
                </a:lnTo>
                <a:lnTo>
                  <a:pt x="836884" y="261649"/>
                </a:lnTo>
                <a:lnTo>
                  <a:pt x="855161" y="237601"/>
                </a:lnTo>
                <a:lnTo>
                  <a:pt x="873438" y="213551"/>
                </a:lnTo>
                <a:lnTo>
                  <a:pt x="891714" y="190465"/>
                </a:lnTo>
                <a:lnTo>
                  <a:pt x="911915" y="168340"/>
                </a:lnTo>
                <a:lnTo>
                  <a:pt x="932115" y="149102"/>
                </a:lnTo>
                <a:lnTo>
                  <a:pt x="955203" y="132748"/>
                </a:lnTo>
                <a:lnTo>
                  <a:pt x="979251" y="120243"/>
                </a:lnTo>
                <a:lnTo>
                  <a:pt x="1008109" y="111585"/>
                </a:lnTo>
                <a:lnTo>
                  <a:pt x="1037929" y="107738"/>
                </a:lnTo>
                <a:lnTo>
                  <a:pt x="1068710" y="106776"/>
                </a:lnTo>
                <a:lnTo>
                  <a:pt x="1101416" y="109662"/>
                </a:lnTo>
                <a:lnTo>
                  <a:pt x="1134122" y="113510"/>
                </a:lnTo>
                <a:lnTo>
                  <a:pt x="1166828" y="118320"/>
                </a:lnTo>
                <a:lnTo>
                  <a:pt x="1199534" y="122167"/>
                </a:lnTo>
                <a:lnTo>
                  <a:pt x="1232239" y="124091"/>
                </a:lnTo>
                <a:lnTo>
                  <a:pt x="1263984" y="124091"/>
                </a:lnTo>
                <a:lnTo>
                  <a:pt x="1293804" y="120243"/>
                </a:lnTo>
                <a:lnTo>
                  <a:pt x="1323624" y="112547"/>
                </a:lnTo>
                <a:lnTo>
                  <a:pt x="1352482" y="101004"/>
                </a:lnTo>
                <a:lnTo>
                  <a:pt x="1381339" y="85613"/>
                </a:lnTo>
                <a:lnTo>
                  <a:pt x="1410198" y="70222"/>
                </a:lnTo>
                <a:lnTo>
                  <a:pt x="1439055" y="52907"/>
                </a:lnTo>
                <a:lnTo>
                  <a:pt x="1466952" y="36554"/>
                </a:lnTo>
                <a:lnTo>
                  <a:pt x="1496773" y="22125"/>
                </a:lnTo>
                <a:lnTo>
                  <a:pt x="1525630" y="10581"/>
                </a:lnTo>
                <a:lnTo>
                  <a:pt x="1555450" y="28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Graphic 8" descr="Vrouwelijke detective met effen opvulling">
            <a:extLst>
              <a:ext uri="{FF2B5EF4-FFF2-40B4-BE49-F238E27FC236}">
                <a16:creationId xmlns:a16="http://schemas.microsoft.com/office/drawing/2014/main" id="{8CB25474-2EEE-4EC7-A4C5-FC0DA389DD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16000" y="1238994"/>
            <a:ext cx="2160000" cy="2160000"/>
          </a:xfrm>
          <a:prstGeom prst="rect">
            <a:avLst/>
          </a:prstGeom>
        </p:spPr>
      </p:pic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47A5426D-219E-4FCB-AC3C-10F8BA3E5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4172" y="640080"/>
            <a:ext cx="3361914" cy="3357830"/>
          </a:xfrm>
          <a:custGeom>
            <a:avLst/>
            <a:gdLst>
              <a:gd name="connsiteX0" fmla="*/ 3095991 w 6191980"/>
              <a:gd name="connsiteY0" fmla="*/ 0 h 6184462"/>
              <a:gd name="connsiteX1" fmla="*/ 3156069 w 6191980"/>
              <a:gd name="connsiteY1" fmla="*/ 5631 h 6184462"/>
              <a:gd name="connsiteX2" fmla="*/ 3214272 w 6191980"/>
              <a:gd name="connsiteY2" fmla="*/ 20652 h 6184462"/>
              <a:gd name="connsiteX3" fmla="*/ 3270598 w 6191980"/>
              <a:gd name="connsiteY3" fmla="*/ 43182 h 6184462"/>
              <a:gd name="connsiteX4" fmla="*/ 3328798 w 6191980"/>
              <a:gd name="connsiteY4" fmla="*/ 71344 h 6184462"/>
              <a:gd name="connsiteX5" fmla="*/ 3383247 w 6191980"/>
              <a:gd name="connsiteY5" fmla="*/ 103262 h 6184462"/>
              <a:gd name="connsiteX6" fmla="*/ 3439573 w 6191980"/>
              <a:gd name="connsiteY6" fmla="*/ 137057 h 6184462"/>
              <a:gd name="connsiteX7" fmla="*/ 3495897 w 6191980"/>
              <a:gd name="connsiteY7" fmla="*/ 167096 h 6184462"/>
              <a:gd name="connsiteX8" fmla="*/ 3552221 w 6191980"/>
              <a:gd name="connsiteY8" fmla="*/ 197137 h 6184462"/>
              <a:gd name="connsiteX9" fmla="*/ 3606669 w 6191980"/>
              <a:gd name="connsiteY9" fmla="*/ 219666 h 6184462"/>
              <a:gd name="connsiteX10" fmla="*/ 3666749 w 6191980"/>
              <a:gd name="connsiteY10" fmla="*/ 234686 h 6184462"/>
              <a:gd name="connsiteX11" fmla="*/ 3724950 w 6191980"/>
              <a:gd name="connsiteY11" fmla="*/ 242197 h 6184462"/>
              <a:gd name="connsiteX12" fmla="*/ 3786907 w 6191980"/>
              <a:gd name="connsiteY12" fmla="*/ 242197 h 6184462"/>
              <a:gd name="connsiteX13" fmla="*/ 3850743 w 6191980"/>
              <a:gd name="connsiteY13" fmla="*/ 238443 h 6184462"/>
              <a:gd name="connsiteX14" fmla="*/ 3914577 w 6191980"/>
              <a:gd name="connsiteY14" fmla="*/ 230932 h 6184462"/>
              <a:gd name="connsiteX15" fmla="*/ 3978413 w 6191980"/>
              <a:gd name="connsiteY15" fmla="*/ 221545 h 6184462"/>
              <a:gd name="connsiteX16" fmla="*/ 4042247 w 6191980"/>
              <a:gd name="connsiteY16" fmla="*/ 214035 h 6184462"/>
              <a:gd name="connsiteX17" fmla="*/ 4106083 w 6191980"/>
              <a:gd name="connsiteY17" fmla="*/ 208401 h 6184462"/>
              <a:gd name="connsiteX18" fmla="*/ 4166161 w 6191980"/>
              <a:gd name="connsiteY18" fmla="*/ 210279 h 6184462"/>
              <a:gd name="connsiteX19" fmla="*/ 4224364 w 6191980"/>
              <a:gd name="connsiteY19" fmla="*/ 217789 h 6184462"/>
              <a:gd name="connsiteX20" fmla="*/ 4280690 w 6191980"/>
              <a:gd name="connsiteY20" fmla="*/ 234686 h 6184462"/>
              <a:gd name="connsiteX21" fmla="*/ 4327628 w 6191980"/>
              <a:gd name="connsiteY21" fmla="*/ 259094 h 6184462"/>
              <a:gd name="connsiteX22" fmla="*/ 4372686 w 6191980"/>
              <a:gd name="connsiteY22" fmla="*/ 291012 h 6184462"/>
              <a:gd name="connsiteX23" fmla="*/ 4412114 w 6191980"/>
              <a:gd name="connsiteY23" fmla="*/ 328561 h 6184462"/>
              <a:gd name="connsiteX24" fmla="*/ 4451542 w 6191980"/>
              <a:gd name="connsiteY24" fmla="*/ 371743 h 6184462"/>
              <a:gd name="connsiteX25" fmla="*/ 4487214 w 6191980"/>
              <a:gd name="connsiteY25" fmla="*/ 416803 h 6184462"/>
              <a:gd name="connsiteX26" fmla="*/ 4522886 w 6191980"/>
              <a:gd name="connsiteY26" fmla="*/ 463741 h 6184462"/>
              <a:gd name="connsiteX27" fmla="*/ 4558559 w 6191980"/>
              <a:gd name="connsiteY27" fmla="*/ 510678 h 6184462"/>
              <a:gd name="connsiteX28" fmla="*/ 4594231 w 6191980"/>
              <a:gd name="connsiteY28" fmla="*/ 555737 h 6184462"/>
              <a:gd name="connsiteX29" fmla="*/ 4631782 w 6191980"/>
              <a:gd name="connsiteY29" fmla="*/ 598919 h 6184462"/>
              <a:gd name="connsiteX30" fmla="*/ 4674964 w 6191980"/>
              <a:gd name="connsiteY30" fmla="*/ 636471 h 6184462"/>
              <a:gd name="connsiteX31" fmla="*/ 4716270 w 6191980"/>
              <a:gd name="connsiteY31" fmla="*/ 670266 h 6184462"/>
              <a:gd name="connsiteX32" fmla="*/ 4763206 w 6191980"/>
              <a:gd name="connsiteY32" fmla="*/ 696549 h 6184462"/>
              <a:gd name="connsiteX33" fmla="*/ 4813899 w 6191980"/>
              <a:gd name="connsiteY33" fmla="*/ 719079 h 6184462"/>
              <a:gd name="connsiteX34" fmla="*/ 4868345 w 6191980"/>
              <a:gd name="connsiteY34" fmla="*/ 737854 h 6184462"/>
              <a:gd name="connsiteX35" fmla="*/ 4924669 w 6191980"/>
              <a:gd name="connsiteY35" fmla="*/ 754751 h 6184462"/>
              <a:gd name="connsiteX36" fmla="*/ 4980995 w 6191980"/>
              <a:gd name="connsiteY36" fmla="*/ 769772 h 6184462"/>
              <a:gd name="connsiteX37" fmla="*/ 5039198 w 6191980"/>
              <a:gd name="connsiteY37" fmla="*/ 784792 h 6184462"/>
              <a:gd name="connsiteX38" fmla="*/ 5093644 w 6191980"/>
              <a:gd name="connsiteY38" fmla="*/ 801690 h 6184462"/>
              <a:gd name="connsiteX39" fmla="*/ 5148091 w 6191980"/>
              <a:gd name="connsiteY39" fmla="*/ 820464 h 6184462"/>
              <a:gd name="connsiteX40" fmla="*/ 5198784 w 6191980"/>
              <a:gd name="connsiteY40" fmla="*/ 842995 h 6184462"/>
              <a:gd name="connsiteX41" fmla="*/ 5243845 w 6191980"/>
              <a:gd name="connsiteY41" fmla="*/ 871157 h 6184462"/>
              <a:gd name="connsiteX42" fmla="*/ 5285151 w 6191980"/>
              <a:gd name="connsiteY42" fmla="*/ 904952 h 6184462"/>
              <a:gd name="connsiteX43" fmla="*/ 5318944 w 6191980"/>
              <a:gd name="connsiteY43" fmla="*/ 946257 h 6184462"/>
              <a:gd name="connsiteX44" fmla="*/ 5347108 w 6191980"/>
              <a:gd name="connsiteY44" fmla="*/ 991317 h 6184462"/>
              <a:gd name="connsiteX45" fmla="*/ 5369636 w 6191980"/>
              <a:gd name="connsiteY45" fmla="*/ 1042007 h 6184462"/>
              <a:gd name="connsiteX46" fmla="*/ 5388410 w 6191980"/>
              <a:gd name="connsiteY46" fmla="*/ 1096456 h 6184462"/>
              <a:gd name="connsiteX47" fmla="*/ 5405308 w 6191980"/>
              <a:gd name="connsiteY47" fmla="*/ 1150903 h 6184462"/>
              <a:gd name="connsiteX48" fmla="*/ 5420328 w 6191980"/>
              <a:gd name="connsiteY48" fmla="*/ 1209105 h 6184462"/>
              <a:gd name="connsiteX49" fmla="*/ 5435349 w 6191980"/>
              <a:gd name="connsiteY49" fmla="*/ 1265429 h 6184462"/>
              <a:gd name="connsiteX50" fmla="*/ 5452246 w 6191980"/>
              <a:gd name="connsiteY50" fmla="*/ 1321755 h 6184462"/>
              <a:gd name="connsiteX51" fmla="*/ 5471021 w 6191980"/>
              <a:gd name="connsiteY51" fmla="*/ 1376203 h 6184462"/>
              <a:gd name="connsiteX52" fmla="*/ 5493550 w 6191980"/>
              <a:gd name="connsiteY52" fmla="*/ 1426896 h 6184462"/>
              <a:gd name="connsiteX53" fmla="*/ 5519836 w 6191980"/>
              <a:gd name="connsiteY53" fmla="*/ 1473832 h 6184462"/>
              <a:gd name="connsiteX54" fmla="*/ 5553632 w 6191980"/>
              <a:gd name="connsiteY54" fmla="*/ 1515138 h 6184462"/>
              <a:gd name="connsiteX55" fmla="*/ 5591181 w 6191980"/>
              <a:gd name="connsiteY55" fmla="*/ 1558320 h 6184462"/>
              <a:gd name="connsiteX56" fmla="*/ 5634364 w 6191980"/>
              <a:gd name="connsiteY56" fmla="*/ 1595869 h 6184462"/>
              <a:gd name="connsiteX57" fmla="*/ 5679425 w 6191980"/>
              <a:gd name="connsiteY57" fmla="*/ 1631541 h 6184462"/>
              <a:gd name="connsiteX58" fmla="*/ 5728238 w 6191980"/>
              <a:gd name="connsiteY58" fmla="*/ 1667213 h 6184462"/>
              <a:gd name="connsiteX59" fmla="*/ 5775175 w 6191980"/>
              <a:gd name="connsiteY59" fmla="*/ 1702885 h 6184462"/>
              <a:gd name="connsiteX60" fmla="*/ 5820236 w 6191980"/>
              <a:gd name="connsiteY60" fmla="*/ 1738560 h 6184462"/>
              <a:gd name="connsiteX61" fmla="*/ 5863416 w 6191980"/>
              <a:gd name="connsiteY61" fmla="*/ 1777986 h 6184462"/>
              <a:gd name="connsiteX62" fmla="*/ 5900968 w 6191980"/>
              <a:gd name="connsiteY62" fmla="*/ 1817414 h 6184462"/>
              <a:gd name="connsiteX63" fmla="*/ 5932886 w 6191980"/>
              <a:gd name="connsiteY63" fmla="*/ 1862474 h 6184462"/>
              <a:gd name="connsiteX64" fmla="*/ 5957294 w 6191980"/>
              <a:gd name="connsiteY64" fmla="*/ 1909410 h 6184462"/>
              <a:gd name="connsiteX65" fmla="*/ 5974191 w 6191980"/>
              <a:gd name="connsiteY65" fmla="*/ 1965736 h 6184462"/>
              <a:gd name="connsiteX66" fmla="*/ 5981700 w 6191980"/>
              <a:gd name="connsiteY66" fmla="*/ 2023938 h 6184462"/>
              <a:gd name="connsiteX67" fmla="*/ 5983578 w 6191980"/>
              <a:gd name="connsiteY67" fmla="*/ 2084018 h 6184462"/>
              <a:gd name="connsiteX68" fmla="*/ 5977945 w 6191980"/>
              <a:gd name="connsiteY68" fmla="*/ 2147852 h 6184462"/>
              <a:gd name="connsiteX69" fmla="*/ 5970435 w 6191980"/>
              <a:gd name="connsiteY69" fmla="*/ 2211686 h 6184462"/>
              <a:gd name="connsiteX70" fmla="*/ 5961048 w 6191980"/>
              <a:gd name="connsiteY70" fmla="*/ 2275522 h 6184462"/>
              <a:gd name="connsiteX71" fmla="*/ 5953538 w 6191980"/>
              <a:gd name="connsiteY71" fmla="*/ 2339356 h 6184462"/>
              <a:gd name="connsiteX72" fmla="*/ 5949784 w 6191980"/>
              <a:gd name="connsiteY72" fmla="*/ 2403192 h 6184462"/>
              <a:gd name="connsiteX73" fmla="*/ 5949784 w 6191980"/>
              <a:gd name="connsiteY73" fmla="*/ 2465149 h 6184462"/>
              <a:gd name="connsiteX74" fmla="*/ 5957294 w 6191980"/>
              <a:gd name="connsiteY74" fmla="*/ 2523350 h 6184462"/>
              <a:gd name="connsiteX75" fmla="*/ 5972312 w 6191980"/>
              <a:gd name="connsiteY75" fmla="*/ 2581552 h 6184462"/>
              <a:gd name="connsiteX76" fmla="*/ 5994843 w 6191980"/>
              <a:gd name="connsiteY76" fmla="*/ 2636001 h 6184462"/>
              <a:gd name="connsiteX77" fmla="*/ 6024884 w 6191980"/>
              <a:gd name="connsiteY77" fmla="*/ 2692325 h 6184462"/>
              <a:gd name="connsiteX78" fmla="*/ 6054922 w 6191980"/>
              <a:gd name="connsiteY78" fmla="*/ 2748651 h 6184462"/>
              <a:gd name="connsiteX79" fmla="*/ 6088718 w 6191980"/>
              <a:gd name="connsiteY79" fmla="*/ 2804974 h 6184462"/>
              <a:gd name="connsiteX80" fmla="*/ 6120634 w 6191980"/>
              <a:gd name="connsiteY80" fmla="*/ 2859423 h 6184462"/>
              <a:gd name="connsiteX81" fmla="*/ 6148798 w 6191980"/>
              <a:gd name="connsiteY81" fmla="*/ 2917624 h 6184462"/>
              <a:gd name="connsiteX82" fmla="*/ 6171326 w 6191980"/>
              <a:gd name="connsiteY82" fmla="*/ 2973950 h 6184462"/>
              <a:gd name="connsiteX83" fmla="*/ 6186347 w 6191980"/>
              <a:gd name="connsiteY83" fmla="*/ 3032152 h 6184462"/>
              <a:gd name="connsiteX84" fmla="*/ 6191980 w 6191980"/>
              <a:gd name="connsiteY84" fmla="*/ 3092230 h 6184462"/>
              <a:gd name="connsiteX85" fmla="*/ 6186347 w 6191980"/>
              <a:gd name="connsiteY85" fmla="*/ 3152310 h 6184462"/>
              <a:gd name="connsiteX86" fmla="*/ 6171326 w 6191980"/>
              <a:gd name="connsiteY86" fmla="*/ 3210513 h 6184462"/>
              <a:gd name="connsiteX87" fmla="*/ 6148798 w 6191980"/>
              <a:gd name="connsiteY87" fmla="*/ 3266839 h 6184462"/>
              <a:gd name="connsiteX88" fmla="*/ 6120634 w 6191980"/>
              <a:gd name="connsiteY88" fmla="*/ 3325039 h 6184462"/>
              <a:gd name="connsiteX89" fmla="*/ 6088718 w 6191980"/>
              <a:gd name="connsiteY89" fmla="*/ 3379488 h 6184462"/>
              <a:gd name="connsiteX90" fmla="*/ 6054922 w 6191980"/>
              <a:gd name="connsiteY90" fmla="*/ 3435814 h 6184462"/>
              <a:gd name="connsiteX91" fmla="*/ 6024884 w 6191980"/>
              <a:gd name="connsiteY91" fmla="*/ 3492137 h 6184462"/>
              <a:gd name="connsiteX92" fmla="*/ 5994843 w 6191980"/>
              <a:gd name="connsiteY92" fmla="*/ 3548461 h 6184462"/>
              <a:gd name="connsiteX93" fmla="*/ 5972312 w 6191980"/>
              <a:gd name="connsiteY93" fmla="*/ 3602910 h 6184462"/>
              <a:gd name="connsiteX94" fmla="*/ 5957294 w 6191980"/>
              <a:gd name="connsiteY94" fmla="*/ 3661113 h 6184462"/>
              <a:gd name="connsiteX95" fmla="*/ 5949784 w 6191980"/>
              <a:gd name="connsiteY95" fmla="*/ 3719313 h 6184462"/>
              <a:gd name="connsiteX96" fmla="*/ 5949784 w 6191980"/>
              <a:gd name="connsiteY96" fmla="*/ 3781272 h 6184462"/>
              <a:gd name="connsiteX97" fmla="*/ 5953538 w 6191980"/>
              <a:gd name="connsiteY97" fmla="*/ 3845106 h 6184462"/>
              <a:gd name="connsiteX98" fmla="*/ 5961048 w 6191980"/>
              <a:gd name="connsiteY98" fmla="*/ 3908940 h 6184462"/>
              <a:gd name="connsiteX99" fmla="*/ 5970435 w 6191980"/>
              <a:gd name="connsiteY99" fmla="*/ 3972776 h 6184462"/>
              <a:gd name="connsiteX100" fmla="*/ 5977945 w 6191980"/>
              <a:gd name="connsiteY100" fmla="*/ 4036610 h 6184462"/>
              <a:gd name="connsiteX101" fmla="*/ 5983578 w 6191980"/>
              <a:gd name="connsiteY101" fmla="*/ 4100444 h 6184462"/>
              <a:gd name="connsiteX102" fmla="*/ 5981700 w 6191980"/>
              <a:gd name="connsiteY102" fmla="*/ 4160526 h 6184462"/>
              <a:gd name="connsiteX103" fmla="*/ 5974191 w 6191980"/>
              <a:gd name="connsiteY103" fmla="*/ 4218729 h 6184462"/>
              <a:gd name="connsiteX104" fmla="*/ 5957294 w 6191980"/>
              <a:gd name="connsiteY104" fmla="*/ 4275053 h 6184462"/>
              <a:gd name="connsiteX105" fmla="*/ 5932886 w 6191980"/>
              <a:gd name="connsiteY105" fmla="*/ 4321989 h 6184462"/>
              <a:gd name="connsiteX106" fmla="*/ 5900968 w 6191980"/>
              <a:gd name="connsiteY106" fmla="*/ 4367050 h 6184462"/>
              <a:gd name="connsiteX107" fmla="*/ 5863416 w 6191980"/>
              <a:gd name="connsiteY107" fmla="*/ 4406477 h 6184462"/>
              <a:gd name="connsiteX108" fmla="*/ 5820236 w 6191980"/>
              <a:gd name="connsiteY108" fmla="*/ 4445903 h 6184462"/>
              <a:gd name="connsiteX109" fmla="*/ 5775175 w 6191980"/>
              <a:gd name="connsiteY109" fmla="*/ 4481577 h 6184462"/>
              <a:gd name="connsiteX110" fmla="*/ 5728238 w 6191980"/>
              <a:gd name="connsiteY110" fmla="*/ 4517249 h 6184462"/>
              <a:gd name="connsiteX111" fmla="*/ 5679425 w 6191980"/>
              <a:gd name="connsiteY111" fmla="*/ 4552921 h 6184462"/>
              <a:gd name="connsiteX112" fmla="*/ 5634364 w 6191980"/>
              <a:gd name="connsiteY112" fmla="*/ 4588593 h 6184462"/>
              <a:gd name="connsiteX113" fmla="*/ 5591181 w 6191980"/>
              <a:gd name="connsiteY113" fmla="*/ 4626142 h 6184462"/>
              <a:gd name="connsiteX114" fmla="*/ 5553632 w 6191980"/>
              <a:gd name="connsiteY114" fmla="*/ 4669325 h 6184462"/>
              <a:gd name="connsiteX115" fmla="*/ 5519836 w 6191980"/>
              <a:gd name="connsiteY115" fmla="*/ 4710630 h 6184462"/>
              <a:gd name="connsiteX116" fmla="*/ 5493550 w 6191980"/>
              <a:gd name="connsiteY116" fmla="*/ 4757566 h 6184462"/>
              <a:gd name="connsiteX117" fmla="*/ 5471021 w 6191980"/>
              <a:gd name="connsiteY117" fmla="*/ 4808259 h 6184462"/>
              <a:gd name="connsiteX118" fmla="*/ 5452246 w 6191980"/>
              <a:gd name="connsiteY118" fmla="*/ 4862708 h 6184462"/>
              <a:gd name="connsiteX119" fmla="*/ 5435349 w 6191980"/>
              <a:gd name="connsiteY119" fmla="*/ 4919033 h 6184462"/>
              <a:gd name="connsiteX120" fmla="*/ 5420328 w 6191980"/>
              <a:gd name="connsiteY120" fmla="*/ 4975357 h 6184462"/>
              <a:gd name="connsiteX121" fmla="*/ 5405308 w 6191980"/>
              <a:gd name="connsiteY121" fmla="*/ 5033560 h 6184462"/>
              <a:gd name="connsiteX122" fmla="*/ 5388410 w 6191980"/>
              <a:gd name="connsiteY122" fmla="*/ 5088007 h 6184462"/>
              <a:gd name="connsiteX123" fmla="*/ 5369636 w 6191980"/>
              <a:gd name="connsiteY123" fmla="*/ 5142453 h 6184462"/>
              <a:gd name="connsiteX124" fmla="*/ 5347108 w 6191980"/>
              <a:gd name="connsiteY124" fmla="*/ 5193146 h 6184462"/>
              <a:gd name="connsiteX125" fmla="*/ 5318944 w 6191980"/>
              <a:gd name="connsiteY125" fmla="*/ 5238207 h 6184462"/>
              <a:gd name="connsiteX126" fmla="*/ 5285151 w 6191980"/>
              <a:gd name="connsiteY126" fmla="*/ 5279510 h 6184462"/>
              <a:gd name="connsiteX127" fmla="*/ 5243845 w 6191980"/>
              <a:gd name="connsiteY127" fmla="*/ 5313305 h 6184462"/>
              <a:gd name="connsiteX128" fmla="*/ 5198784 w 6191980"/>
              <a:gd name="connsiteY128" fmla="*/ 5341467 h 6184462"/>
              <a:gd name="connsiteX129" fmla="*/ 5148091 w 6191980"/>
              <a:gd name="connsiteY129" fmla="*/ 5363998 h 6184462"/>
              <a:gd name="connsiteX130" fmla="*/ 5093644 w 6191980"/>
              <a:gd name="connsiteY130" fmla="*/ 5382773 h 6184462"/>
              <a:gd name="connsiteX131" fmla="*/ 5039198 w 6191980"/>
              <a:gd name="connsiteY131" fmla="*/ 5399670 h 6184462"/>
              <a:gd name="connsiteX132" fmla="*/ 4980995 w 6191980"/>
              <a:gd name="connsiteY132" fmla="*/ 5414691 h 6184462"/>
              <a:gd name="connsiteX133" fmla="*/ 4924669 w 6191980"/>
              <a:gd name="connsiteY133" fmla="*/ 5429711 h 6184462"/>
              <a:gd name="connsiteX134" fmla="*/ 4868345 w 6191980"/>
              <a:gd name="connsiteY134" fmla="*/ 5446609 h 6184462"/>
              <a:gd name="connsiteX135" fmla="*/ 4813899 w 6191980"/>
              <a:gd name="connsiteY135" fmla="*/ 5465383 h 6184462"/>
              <a:gd name="connsiteX136" fmla="*/ 4763206 w 6191980"/>
              <a:gd name="connsiteY136" fmla="*/ 5487914 h 6184462"/>
              <a:gd name="connsiteX137" fmla="*/ 4716270 w 6191980"/>
              <a:gd name="connsiteY137" fmla="*/ 5514197 h 6184462"/>
              <a:gd name="connsiteX138" fmla="*/ 4674964 w 6191980"/>
              <a:gd name="connsiteY138" fmla="*/ 5547992 h 6184462"/>
              <a:gd name="connsiteX139" fmla="*/ 4631782 w 6191980"/>
              <a:gd name="connsiteY139" fmla="*/ 5585543 h 6184462"/>
              <a:gd name="connsiteX140" fmla="*/ 4594231 w 6191980"/>
              <a:gd name="connsiteY140" fmla="*/ 5628725 h 6184462"/>
              <a:gd name="connsiteX141" fmla="*/ 4558559 w 6191980"/>
              <a:gd name="connsiteY141" fmla="*/ 5673785 h 6184462"/>
              <a:gd name="connsiteX142" fmla="*/ 4522886 w 6191980"/>
              <a:gd name="connsiteY142" fmla="*/ 5720721 h 6184462"/>
              <a:gd name="connsiteX143" fmla="*/ 4487214 w 6191980"/>
              <a:gd name="connsiteY143" fmla="*/ 5767659 h 6184462"/>
              <a:gd name="connsiteX144" fmla="*/ 4451542 w 6191980"/>
              <a:gd name="connsiteY144" fmla="*/ 5812719 h 6184462"/>
              <a:gd name="connsiteX145" fmla="*/ 4412114 w 6191980"/>
              <a:gd name="connsiteY145" fmla="*/ 5855901 h 6184462"/>
              <a:gd name="connsiteX146" fmla="*/ 4372686 w 6191980"/>
              <a:gd name="connsiteY146" fmla="*/ 5893450 h 6184462"/>
              <a:gd name="connsiteX147" fmla="*/ 4327628 w 6191980"/>
              <a:gd name="connsiteY147" fmla="*/ 5925368 h 6184462"/>
              <a:gd name="connsiteX148" fmla="*/ 4280690 w 6191980"/>
              <a:gd name="connsiteY148" fmla="*/ 5949776 h 6184462"/>
              <a:gd name="connsiteX149" fmla="*/ 4224364 w 6191980"/>
              <a:gd name="connsiteY149" fmla="*/ 5966674 h 6184462"/>
              <a:gd name="connsiteX150" fmla="*/ 4166161 w 6191980"/>
              <a:gd name="connsiteY150" fmla="*/ 5974184 h 6184462"/>
              <a:gd name="connsiteX151" fmla="*/ 4106083 w 6191980"/>
              <a:gd name="connsiteY151" fmla="*/ 5976061 h 6184462"/>
              <a:gd name="connsiteX152" fmla="*/ 4042247 w 6191980"/>
              <a:gd name="connsiteY152" fmla="*/ 5970428 h 6184462"/>
              <a:gd name="connsiteX153" fmla="*/ 3978413 w 6191980"/>
              <a:gd name="connsiteY153" fmla="*/ 5962919 h 6184462"/>
              <a:gd name="connsiteX154" fmla="*/ 3914577 w 6191980"/>
              <a:gd name="connsiteY154" fmla="*/ 5953530 h 6184462"/>
              <a:gd name="connsiteX155" fmla="*/ 3850743 w 6191980"/>
              <a:gd name="connsiteY155" fmla="*/ 5946022 h 6184462"/>
              <a:gd name="connsiteX156" fmla="*/ 3786907 w 6191980"/>
              <a:gd name="connsiteY156" fmla="*/ 5942266 h 6184462"/>
              <a:gd name="connsiteX157" fmla="*/ 3724950 w 6191980"/>
              <a:gd name="connsiteY157" fmla="*/ 5942266 h 6184462"/>
              <a:gd name="connsiteX158" fmla="*/ 3666749 w 6191980"/>
              <a:gd name="connsiteY158" fmla="*/ 5949776 h 6184462"/>
              <a:gd name="connsiteX159" fmla="*/ 3606669 w 6191980"/>
              <a:gd name="connsiteY159" fmla="*/ 5964797 h 6184462"/>
              <a:gd name="connsiteX160" fmla="*/ 3552221 w 6191980"/>
              <a:gd name="connsiteY160" fmla="*/ 5987325 h 6184462"/>
              <a:gd name="connsiteX161" fmla="*/ 3495897 w 6191980"/>
              <a:gd name="connsiteY161" fmla="*/ 6017366 h 6184462"/>
              <a:gd name="connsiteX162" fmla="*/ 3439573 w 6191980"/>
              <a:gd name="connsiteY162" fmla="*/ 6047407 h 6184462"/>
              <a:gd name="connsiteX163" fmla="*/ 3383247 w 6191980"/>
              <a:gd name="connsiteY163" fmla="*/ 6081200 h 6184462"/>
              <a:gd name="connsiteX164" fmla="*/ 3328798 w 6191980"/>
              <a:gd name="connsiteY164" fmla="*/ 6113118 h 6184462"/>
              <a:gd name="connsiteX165" fmla="*/ 3270598 w 6191980"/>
              <a:gd name="connsiteY165" fmla="*/ 6141280 h 6184462"/>
              <a:gd name="connsiteX166" fmla="*/ 3214272 w 6191980"/>
              <a:gd name="connsiteY166" fmla="*/ 6163811 h 6184462"/>
              <a:gd name="connsiteX167" fmla="*/ 3156069 w 6191980"/>
              <a:gd name="connsiteY167" fmla="*/ 6178831 h 6184462"/>
              <a:gd name="connsiteX168" fmla="*/ 3095991 w 6191980"/>
              <a:gd name="connsiteY168" fmla="*/ 6184462 h 6184462"/>
              <a:gd name="connsiteX169" fmla="*/ 3035911 w 6191980"/>
              <a:gd name="connsiteY169" fmla="*/ 6178831 h 6184462"/>
              <a:gd name="connsiteX170" fmla="*/ 2977708 w 6191980"/>
              <a:gd name="connsiteY170" fmla="*/ 6163811 h 6184462"/>
              <a:gd name="connsiteX171" fmla="*/ 2921385 w 6191980"/>
              <a:gd name="connsiteY171" fmla="*/ 6141280 h 6184462"/>
              <a:gd name="connsiteX172" fmla="*/ 2863182 w 6191980"/>
              <a:gd name="connsiteY172" fmla="*/ 6113118 h 6184462"/>
              <a:gd name="connsiteX173" fmla="*/ 2808733 w 6191980"/>
              <a:gd name="connsiteY173" fmla="*/ 6081200 h 6184462"/>
              <a:gd name="connsiteX174" fmla="*/ 2752409 w 6191980"/>
              <a:gd name="connsiteY174" fmla="*/ 6047407 h 6184462"/>
              <a:gd name="connsiteX175" fmla="*/ 2696083 w 6191980"/>
              <a:gd name="connsiteY175" fmla="*/ 6017366 h 6184462"/>
              <a:gd name="connsiteX176" fmla="*/ 2639760 w 6191980"/>
              <a:gd name="connsiteY176" fmla="*/ 5987325 h 6184462"/>
              <a:gd name="connsiteX177" fmla="*/ 2583436 w 6191980"/>
              <a:gd name="connsiteY177" fmla="*/ 5964797 h 6184462"/>
              <a:gd name="connsiteX178" fmla="*/ 2525233 w 6191980"/>
              <a:gd name="connsiteY178" fmla="*/ 5949776 h 6184462"/>
              <a:gd name="connsiteX179" fmla="*/ 2467030 w 6191980"/>
              <a:gd name="connsiteY179" fmla="*/ 5942266 h 6184462"/>
              <a:gd name="connsiteX180" fmla="*/ 2405071 w 6191980"/>
              <a:gd name="connsiteY180" fmla="*/ 5942266 h 6184462"/>
              <a:gd name="connsiteX181" fmla="*/ 2341237 w 6191980"/>
              <a:gd name="connsiteY181" fmla="*/ 5946022 h 6184462"/>
              <a:gd name="connsiteX182" fmla="*/ 2277403 w 6191980"/>
              <a:gd name="connsiteY182" fmla="*/ 5953530 h 6184462"/>
              <a:gd name="connsiteX183" fmla="*/ 2213567 w 6191980"/>
              <a:gd name="connsiteY183" fmla="*/ 5962919 h 6184462"/>
              <a:gd name="connsiteX184" fmla="*/ 2149731 w 6191980"/>
              <a:gd name="connsiteY184" fmla="*/ 5970428 h 6184462"/>
              <a:gd name="connsiteX185" fmla="*/ 2085897 w 6191980"/>
              <a:gd name="connsiteY185" fmla="*/ 5976061 h 6184462"/>
              <a:gd name="connsiteX186" fmla="*/ 2025819 w 6191980"/>
              <a:gd name="connsiteY186" fmla="*/ 5974184 h 6184462"/>
              <a:gd name="connsiteX187" fmla="*/ 1967617 w 6191980"/>
              <a:gd name="connsiteY187" fmla="*/ 5966674 h 6184462"/>
              <a:gd name="connsiteX188" fmla="*/ 1911291 w 6191980"/>
              <a:gd name="connsiteY188" fmla="*/ 5949776 h 6184462"/>
              <a:gd name="connsiteX189" fmla="*/ 1864354 w 6191980"/>
              <a:gd name="connsiteY189" fmla="*/ 5925368 h 6184462"/>
              <a:gd name="connsiteX190" fmla="*/ 1819293 w 6191980"/>
              <a:gd name="connsiteY190" fmla="*/ 5893450 h 6184462"/>
              <a:gd name="connsiteX191" fmla="*/ 1779867 w 6191980"/>
              <a:gd name="connsiteY191" fmla="*/ 5855901 h 6184462"/>
              <a:gd name="connsiteX192" fmla="*/ 1740438 w 6191980"/>
              <a:gd name="connsiteY192" fmla="*/ 5812719 h 6184462"/>
              <a:gd name="connsiteX193" fmla="*/ 1704766 w 6191980"/>
              <a:gd name="connsiteY193" fmla="*/ 5767659 h 6184462"/>
              <a:gd name="connsiteX194" fmla="*/ 1669094 w 6191980"/>
              <a:gd name="connsiteY194" fmla="*/ 5720721 h 6184462"/>
              <a:gd name="connsiteX195" fmla="*/ 1633422 w 6191980"/>
              <a:gd name="connsiteY195" fmla="*/ 5673785 h 6184462"/>
              <a:gd name="connsiteX196" fmla="*/ 1597750 w 6191980"/>
              <a:gd name="connsiteY196" fmla="*/ 5628725 h 6184462"/>
              <a:gd name="connsiteX197" fmla="*/ 1560199 w 6191980"/>
              <a:gd name="connsiteY197" fmla="*/ 5585543 h 6184462"/>
              <a:gd name="connsiteX198" fmla="*/ 1517016 w 6191980"/>
              <a:gd name="connsiteY198" fmla="*/ 5547992 h 6184462"/>
              <a:gd name="connsiteX199" fmla="*/ 1475711 w 6191980"/>
              <a:gd name="connsiteY199" fmla="*/ 5514197 h 6184462"/>
              <a:gd name="connsiteX200" fmla="*/ 1428774 w 6191980"/>
              <a:gd name="connsiteY200" fmla="*/ 5487914 h 6184462"/>
              <a:gd name="connsiteX201" fmla="*/ 1378082 w 6191980"/>
              <a:gd name="connsiteY201" fmla="*/ 5465383 h 6184462"/>
              <a:gd name="connsiteX202" fmla="*/ 1323635 w 6191980"/>
              <a:gd name="connsiteY202" fmla="*/ 5446609 h 6184462"/>
              <a:gd name="connsiteX203" fmla="*/ 1267309 w 6191980"/>
              <a:gd name="connsiteY203" fmla="*/ 5429711 h 6184462"/>
              <a:gd name="connsiteX204" fmla="*/ 1210986 w 6191980"/>
              <a:gd name="connsiteY204" fmla="*/ 5414691 h 6184462"/>
              <a:gd name="connsiteX205" fmla="*/ 1152783 w 6191980"/>
              <a:gd name="connsiteY205" fmla="*/ 5399670 h 6184462"/>
              <a:gd name="connsiteX206" fmla="*/ 1098336 w 6191980"/>
              <a:gd name="connsiteY206" fmla="*/ 5382773 h 6184462"/>
              <a:gd name="connsiteX207" fmla="*/ 1043887 w 6191980"/>
              <a:gd name="connsiteY207" fmla="*/ 5363998 h 6184462"/>
              <a:gd name="connsiteX208" fmla="*/ 993197 w 6191980"/>
              <a:gd name="connsiteY208" fmla="*/ 5341467 h 6184462"/>
              <a:gd name="connsiteX209" fmla="*/ 948135 w 6191980"/>
              <a:gd name="connsiteY209" fmla="*/ 5313305 h 6184462"/>
              <a:gd name="connsiteX210" fmla="*/ 906830 w 6191980"/>
              <a:gd name="connsiteY210" fmla="*/ 5279510 h 6184462"/>
              <a:gd name="connsiteX211" fmla="*/ 873037 w 6191980"/>
              <a:gd name="connsiteY211" fmla="*/ 5238207 h 6184462"/>
              <a:gd name="connsiteX212" fmla="*/ 844875 w 6191980"/>
              <a:gd name="connsiteY212" fmla="*/ 5193146 h 6184462"/>
              <a:gd name="connsiteX213" fmla="*/ 822344 w 6191980"/>
              <a:gd name="connsiteY213" fmla="*/ 5142453 h 6184462"/>
              <a:gd name="connsiteX214" fmla="*/ 803570 w 6191980"/>
              <a:gd name="connsiteY214" fmla="*/ 5088007 h 6184462"/>
              <a:gd name="connsiteX215" fmla="*/ 786672 w 6191980"/>
              <a:gd name="connsiteY215" fmla="*/ 5033560 h 6184462"/>
              <a:gd name="connsiteX216" fmla="*/ 771652 w 6191980"/>
              <a:gd name="connsiteY216" fmla="*/ 4975357 h 6184462"/>
              <a:gd name="connsiteX217" fmla="*/ 756631 w 6191980"/>
              <a:gd name="connsiteY217" fmla="*/ 4919033 h 6184462"/>
              <a:gd name="connsiteX218" fmla="*/ 739734 w 6191980"/>
              <a:gd name="connsiteY218" fmla="*/ 4862708 h 6184462"/>
              <a:gd name="connsiteX219" fmla="*/ 720959 w 6191980"/>
              <a:gd name="connsiteY219" fmla="*/ 4808259 h 6184462"/>
              <a:gd name="connsiteX220" fmla="*/ 698428 w 6191980"/>
              <a:gd name="connsiteY220" fmla="*/ 4757566 h 6184462"/>
              <a:gd name="connsiteX221" fmla="*/ 672143 w 6191980"/>
              <a:gd name="connsiteY221" fmla="*/ 4710630 h 6184462"/>
              <a:gd name="connsiteX222" fmla="*/ 638351 w 6191980"/>
              <a:gd name="connsiteY222" fmla="*/ 4669325 h 6184462"/>
              <a:gd name="connsiteX223" fmla="*/ 600799 w 6191980"/>
              <a:gd name="connsiteY223" fmla="*/ 4626142 h 6184462"/>
              <a:gd name="connsiteX224" fmla="*/ 557617 w 6191980"/>
              <a:gd name="connsiteY224" fmla="*/ 4588593 h 6184462"/>
              <a:gd name="connsiteX225" fmla="*/ 510678 w 6191980"/>
              <a:gd name="connsiteY225" fmla="*/ 4552921 h 6184462"/>
              <a:gd name="connsiteX226" fmla="*/ 463742 w 6191980"/>
              <a:gd name="connsiteY226" fmla="*/ 4517249 h 6184462"/>
              <a:gd name="connsiteX227" fmla="*/ 416805 w 6191980"/>
              <a:gd name="connsiteY227" fmla="*/ 4481577 h 6184462"/>
              <a:gd name="connsiteX228" fmla="*/ 371744 w 6191980"/>
              <a:gd name="connsiteY228" fmla="*/ 4445903 h 6184462"/>
              <a:gd name="connsiteX229" fmla="*/ 328562 w 6191980"/>
              <a:gd name="connsiteY229" fmla="*/ 4406477 h 6184462"/>
              <a:gd name="connsiteX230" fmla="*/ 291012 w 6191980"/>
              <a:gd name="connsiteY230" fmla="*/ 4367050 h 6184462"/>
              <a:gd name="connsiteX231" fmla="*/ 259096 w 6191980"/>
              <a:gd name="connsiteY231" fmla="*/ 4321989 h 6184462"/>
              <a:gd name="connsiteX232" fmla="*/ 234689 w 6191980"/>
              <a:gd name="connsiteY232" fmla="*/ 4275053 h 6184462"/>
              <a:gd name="connsiteX233" fmla="*/ 217791 w 6191980"/>
              <a:gd name="connsiteY233" fmla="*/ 4218729 h 6184462"/>
              <a:gd name="connsiteX234" fmla="*/ 210281 w 6191980"/>
              <a:gd name="connsiteY234" fmla="*/ 4160526 h 6184462"/>
              <a:gd name="connsiteX235" fmla="*/ 208402 w 6191980"/>
              <a:gd name="connsiteY235" fmla="*/ 4100444 h 6184462"/>
              <a:gd name="connsiteX236" fmla="*/ 214035 w 6191980"/>
              <a:gd name="connsiteY236" fmla="*/ 4036610 h 6184462"/>
              <a:gd name="connsiteX237" fmla="*/ 221545 w 6191980"/>
              <a:gd name="connsiteY237" fmla="*/ 3972776 h 6184462"/>
              <a:gd name="connsiteX238" fmla="*/ 230932 w 6191980"/>
              <a:gd name="connsiteY238" fmla="*/ 3908940 h 6184462"/>
              <a:gd name="connsiteX239" fmla="*/ 238443 w 6191980"/>
              <a:gd name="connsiteY239" fmla="*/ 3845106 h 6184462"/>
              <a:gd name="connsiteX240" fmla="*/ 242199 w 6191980"/>
              <a:gd name="connsiteY240" fmla="*/ 3781272 h 6184462"/>
              <a:gd name="connsiteX241" fmla="*/ 242199 w 6191980"/>
              <a:gd name="connsiteY241" fmla="*/ 3719313 h 6184462"/>
              <a:gd name="connsiteX242" fmla="*/ 234689 w 6191980"/>
              <a:gd name="connsiteY242" fmla="*/ 3661113 h 6184462"/>
              <a:gd name="connsiteX243" fmla="*/ 219668 w 6191980"/>
              <a:gd name="connsiteY243" fmla="*/ 3602910 h 6184462"/>
              <a:gd name="connsiteX244" fmla="*/ 197138 w 6191980"/>
              <a:gd name="connsiteY244" fmla="*/ 3548461 h 6184462"/>
              <a:gd name="connsiteX245" fmla="*/ 168976 w 6191980"/>
              <a:gd name="connsiteY245" fmla="*/ 3492137 h 6184462"/>
              <a:gd name="connsiteX246" fmla="*/ 137057 w 6191980"/>
              <a:gd name="connsiteY246" fmla="*/ 3435814 h 6184462"/>
              <a:gd name="connsiteX247" fmla="*/ 103264 w 6191980"/>
              <a:gd name="connsiteY247" fmla="*/ 3379488 h 6184462"/>
              <a:gd name="connsiteX248" fmla="*/ 71346 w 6191980"/>
              <a:gd name="connsiteY248" fmla="*/ 3325039 h 6184462"/>
              <a:gd name="connsiteX249" fmla="*/ 43182 w 6191980"/>
              <a:gd name="connsiteY249" fmla="*/ 3266839 h 6184462"/>
              <a:gd name="connsiteX250" fmla="*/ 20654 w 6191980"/>
              <a:gd name="connsiteY250" fmla="*/ 3210513 h 6184462"/>
              <a:gd name="connsiteX251" fmla="*/ 5634 w 6191980"/>
              <a:gd name="connsiteY251" fmla="*/ 3152310 h 6184462"/>
              <a:gd name="connsiteX252" fmla="*/ 0 w 6191980"/>
              <a:gd name="connsiteY252" fmla="*/ 3092230 h 6184462"/>
              <a:gd name="connsiteX253" fmla="*/ 5634 w 6191980"/>
              <a:gd name="connsiteY253" fmla="*/ 3032152 h 6184462"/>
              <a:gd name="connsiteX254" fmla="*/ 20654 w 6191980"/>
              <a:gd name="connsiteY254" fmla="*/ 2973950 h 6184462"/>
              <a:gd name="connsiteX255" fmla="*/ 43182 w 6191980"/>
              <a:gd name="connsiteY255" fmla="*/ 2917624 h 6184462"/>
              <a:gd name="connsiteX256" fmla="*/ 71346 w 6191980"/>
              <a:gd name="connsiteY256" fmla="*/ 2859423 h 6184462"/>
              <a:gd name="connsiteX257" fmla="*/ 103264 w 6191980"/>
              <a:gd name="connsiteY257" fmla="*/ 2804974 h 6184462"/>
              <a:gd name="connsiteX258" fmla="*/ 137057 w 6191980"/>
              <a:gd name="connsiteY258" fmla="*/ 2748651 h 6184462"/>
              <a:gd name="connsiteX259" fmla="*/ 168976 w 6191980"/>
              <a:gd name="connsiteY259" fmla="*/ 2692325 h 6184462"/>
              <a:gd name="connsiteX260" fmla="*/ 197138 w 6191980"/>
              <a:gd name="connsiteY260" fmla="*/ 2636001 h 6184462"/>
              <a:gd name="connsiteX261" fmla="*/ 219668 w 6191980"/>
              <a:gd name="connsiteY261" fmla="*/ 2581552 h 6184462"/>
              <a:gd name="connsiteX262" fmla="*/ 234689 w 6191980"/>
              <a:gd name="connsiteY262" fmla="*/ 2523350 h 6184462"/>
              <a:gd name="connsiteX263" fmla="*/ 242199 w 6191980"/>
              <a:gd name="connsiteY263" fmla="*/ 2465149 h 6184462"/>
              <a:gd name="connsiteX264" fmla="*/ 242199 w 6191980"/>
              <a:gd name="connsiteY264" fmla="*/ 2403192 h 6184462"/>
              <a:gd name="connsiteX265" fmla="*/ 238443 w 6191980"/>
              <a:gd name="connsiteY265" fmla="*/ 2339356 h 6184462"/>
              <a:gd name="connsiteX266" fmla="*/ 230932 w 6191980"/>
              <a:gd name="connsiteY266" fmla="*/ 2275522 h 6184462"/>
              <a:gd name="connsiteX267" fmla="*/ 221545 w 6191980"/>
              <a:gd name="connsiteY267" fmla="*/ 2211686 h 6184462"/>
              <a:gd name="connsiteX268" fmla="*/ 214035 w 6191980"/>
              <a:gd name="connsiteY268" fmla="*/ 2147852 h 6184462"/>
              <a:gd name="connsiteX269" fmla="*/ 208402 w 6191980"/>
              <a:gd name="connsiteY269" fmla="*/ 2084018 h 6184462"/>
              <a:gd name="connsiteX270" fmla="*/ 210281 w 6191980"/>
              <a:gd name="connsiteY270" fmla="*/ 2023938 h 6184462"/>
              <a:gd name="connsiteX271" fmla="*/ 217791 w 6191980"/>
              <a:gd name="connsiteY271" fmla="*/ 1965736 h 6184462"/>
              <a:gd name="connsiteX272" fmla="*/ 234689 w 6191980"/>
              <a:gd name="connsiteY272" fmla="*/ 1909410 h 6184462"/>
              <a:gd name="connsiteX273" fmla="*/ 259096 w 6191980"/>
              <a:gd name="connsiteY273" fmla="*/ 1862474 h 6184462"/>
              <a:gd name="connsiteX274" fmla="*/ 291012 w 6191980"/>
              <a:gd name="connsiteY274" fmla="*/ 1817414 h 6184462"/>
              <a:gd name="connsiteX275" fmla="*/ 328562 w 6191980"/>
              <a:gd name="connsiteY275" fmla="*/ 1777986 h 6184462"/>
              <a:gd name="connsiteX276" fmla="*/ 371744 w 6191980"/>
              <a:gd name="connsiteY276" fmla="*/ 1738560 h 6184462"/>
              <a:gd name="connsiteX277" fmla="*/ 416805 w 6191980"/>
              <a:gd name="connsiteY277" fmla="*/ 1702885 h 6184462"/>
              <a:gd name="connsiteX278" fmla="*/ 463742 w 6191980"/>
              <a:gd name="connsiteY278" fmla="*/ 1667213 h 6184462"/>
              <a:gd name="connsiteX279" fmla="*/ 510678 w 6191980"/>
              <a:gd name="connsiteY279" fmla="*/ 1631541 h 6184462"/>
              <a:gd name="connsiteX280" fmla="*/ 557617 w 6191980"/>
              <a:gd name="connsiteY280" fmla="*/ 1595869 h 6184462"/>
              <a:gd name="connsiteX281" fmla="*/ 600799 w 6191980"/>
              <a:gd name="connsiteY281" fmla="*/ 1558320 h 6184462"/>
              <a:gd name="connsiteX282" fmla="*/ 638351 w 6191980"/>
              <a:gd name="connsiteY282" fmla="*/ 1515138 h 6184462"/>
              <a:gd name="connsiteX283" fmla="*/ 672143 w 6191980"/>
              <a:gd name="connsiteY283" fmla="*/ 1473832 h 6184462"/>
              <a:gd name="connsiteX284" fmla="*/ 698428 w 6191980"/>
              <a:gd name="connsiteY284" fmla="*/ 1426896 h 6184462"/>
              <a:gd name="connsiteX285" fmla="*/ 720959 w 6191980"/>
              <a:gd name="connsiteY285" fmla="*/ 1376203 h 6184462"/>
              <a:gd name="connsiteX286" fmla="*/ 739734 w 6191980"/>
              <a:gd name="connsiteY286" fmla="*/ 1321755 h 6184462"/>
              <a:gd name="connsiteX287" fmla="*/ 756631 w 6191980"/>
              <a:gd name="connsiteY287" fmla="*/ 1265429 h 6184462"/>
              <a:gd name="connsiteX288" fmla="*/ 771652 w 6191980"/>
              <a:gd name="connsiteY288" fmla="*/ 1209105 h 6184462"/>
              <a:gd name="connsiteX289" fmla="*/ 786672 w 6191980"/>
              <a:gd name="connsiteY289" fmla="*/ 1150903 h 6184462"/>
              <a:gd name="connsiteX290" fmla="*/ 803570 w 6191980"/>
              <a:gd name="connsiteY290" fmla="*/ 1096456 h 6184462"/>
              <a:gd name="connsiteX291" fmla="*/ 822344 w 6191980"/>
              <a:gd name="connsiteY291" fmla="*/ 1042007 h 6184462"/>
              <a:gd name="connsiteX292" fmla="*/ 844875 w 6191980"/>
              <a:gd name="connsiteY292" fmla="*/ 991317 h 6184462"/>
              <a:gd name="connsiteX293" fmla="*/ 873037 w 6191980"/>
              <a:gd name="connsiteY293" fmla="*/ 946257 h 6184462"/>
              <a:gd name="connsiteX294" fmla="*/ 906830 w 6191980"/>
              <a:gd name="connsiteY294" fmla="*/ 904952 h 6184462"/>
              <a:gd name="connsiteX295" fmla="*/ 948135 w 6191980"/>
              <a:gd name="connsiteY295" fmla="*/ 871157 h 6184462"/>
              <a:gd name="connsiteX296" fmla="*/ 993197 w 6191980"/>
              <a:gd name="connsiteY296" fmla="*/ 842995 h 6184462"/>
              <a:gd name="connsiteX297" fmla="*/ 1043887 w 6191980"/>
              <a:gd name="connsiteY297" fmla="*/ 820464 h 6184462"/>
              <a:gd name="connsiteX298" fmla="*/ 1098336 w 6191980"/>
              <a:gd name="connsiteY298" fmla="*/ 801690 h 6184462"/>
              <a:gd name="connsiteX299" fmla="*/ 1152783 w 6191980"/>
              <a:gd name="connsiteY299" fmla="*/ 784792 h 6184462"/>
              <a:gd name="connsiteX300" fmla="*/ 1210986 w 6191980"/>
              <a:gd name="connsiteY300" fmla="*/ 769772 h 6184462"/>
              <a:gd name="connsiteX301" fmla="*/ 1267309 w 6191980"/>
              <a:gd name="connsiteY301" fmla="*/ 754751 h 6184462"/>
              <a:gd name="connsiteX302" fmla="*/ 1323635 w 6191980"/>
              <a:gd name="connsiteY302" fmla="*/ 737854 h 6184462"/>
              <a:gd name="connsiteX303" fmla="*/ 1378082 w 6191980"/>
              <a:gd name="connsiteY303" fmla="*/ 719079 h 6184462"/>
              <a:gd name="connsiteX304" fmla="*/ 1428774 w 6191980"/>
              <a:gd name="connsiteY304" fmla="*/ 696549 h 6184462"/>
              <a:gd name="connsiteX305" fmla="*/ 1475711 w 6191980"/>
              <a:gd name="connsiteY305" fmla="*/ 670266 h 6184462"/>
              <a:gd name="connsiteX306" fmla="*/ 1517016 w 6191980"/>
              <a:gd name="connsiteY306" fmla="*/ 636471 h 6184462"/>
              <a:gd name="connsiteX307" fmla="*/ 1560199 w 6191980"/>
              <a:gd name="connsiteY307" fmla="*/ 598919 h 6184462"/>
              <a:gd name="connsiteX308" fmla="*/ 1597750 w 6191980"/>
              <a:gd name="connsiteY308" fmla="*/ 555737 h 6184462"/>
              <a:gd name="connsiteX309" fmla="*/ 1633422 w 6191980"/>
              <a:gd name="connsiteY309" fmla="*/ 510678 h 6184462"/>
              <a:gd name="connsiteX310" fmla="*/ 1669094 w 6191980"/>
              <a:gd name="connsiteY310" fmla="*/ 463741 h 6184462"/>
              <a:gd name="connsiteX311" fmla="*/ 1704766 w 6191980"/>
              <a:gd name="connsiteY311" fmla="*/ 416803 h 6184462"/>
              <a:gd name="connsiteX312" fmla="*/ 1740438 w 6191980"/>
              <a:gd name="connsiteY312" fmla="*/ 371743 h 6184462"/>
              <a:gd name="connsiteX313" fmla="*/ 1779867 w 6191980"/>
              <a:gd name="connsiteY313" fmla="*/ 328561 h 6184462"/>
              <a:gd name="connsiteX314" fmla="*/ 1819293 w 6191980"/>
              <a:gd name="connsiteY314" fmla="*/ 291012 h 6184462"/>
              <a:gd name="connsiteX315" fmla="*/ 1864354 w 6191980"/>
              <a:gd name="connsiteY315" fmla="*/ 259094 h 6184462"/>
              <a:gd name="connsiteX316" fmla="*/ 1911291 w 6191980"/>
              <a:gd name="connsiteY316" fmla="*/ 234686 h 6184462"/>
              <a:gd name="connsiteX317" fmla="*/ 1967617 w 6191980"/>
              <a:gd name="connsiteY317" fmla="*/ 217789 h 6184462"/>
              <a:gd name="connsiteX318" fmla="*/ 2025819 w 6191980"/>
              <a:gd name="connsiteY318" fmla="*/ 210279 h 6184462"/>
              <a:gd name="connsiteX319" fmla="*/ 2085897 w 6191980"/>
              <a:gd name="connsiteY319" fmla="*/ 208401 h 6184462"/>
              <a:gd name="connsiteX320" fmla="*/ 2149731 w 6191980"/>
              <a:gd name="connsiteY320" fmla="*/ 214035 h 6184462"/>
              <a:gd name="connsiteX321" fmla="*/ 2213567 w 6191980"/>
              <a:gd name="connsiteY321" fmla="*/ 221545 h 6184462"/>
              <a:gd name="connsiteX322" fmla="*/ 2277403 w 6191980"/>
              <a:gd name="connsiteY322" fmla="*/ 230932 h 6184462"/>
              <a:gd name="connsiteX323" fmla="*/ 2341237 w 6191980"/>
              <a:gd name="connsiteY323" fmla="*/ 238443 h 6184462"/>
              <a:gd name="connsiteX324" fmla="*/ 2405071 w 6191980"/>
              <a:gd name="connsiteY324" fmla="*/ 242197 h 6184462"/>
              <a:gd name="connsiteX325" fmla="*/ 2467030 w 6191980"/>
              <a:gd name="connsiteY325" fmla="*/ 242197 h 6184462"/>
              <a:gd name="connsiteX326" fmla="*/ 2525233 w 6191980"/>
              <a:gd name="connsiteY326" fmla="*/ 234686 h 6184462"/>
              <a:gd name="connsiteX327" fmla="*/ 2583436 w 6191980"/>
              <a:gd name="connsiteY327" fmla="*/ 219666 h 6184462"/>
              <a:gd name="connsiteX328" fmla="*/ 2639760 w 6191980"/>
              <a:gd name="connsiteY328" fmla="*/ 197137 h 6184462"/>
              <a:gd name="connsiteX329" fmla="*/ 2696083 w 6191980"/>
              <a:gd name="connsiteY329" fmla="*/ 167096 h 6184462"/>
              <a:gd name="connsiteX330" fmla="*/ 2752409 w 6191980"/>
              <a:gd name="connsiteY330" fmla="*/ 137057 h 6184462"/>
              <a:gd name="connsiteX331" fmla="*/ 2808733 w 6191980"/>
              <a:gd name="connsiteY331" fmla="*/ 103262 h 6184462"/>
              <a:gd name="connsiteX332" fmla="*/ 2863182 w 6191980"/>
              <a:gd name="connsiteY332" fmla="*/ 71344 h 6184462"/>
              <a:gd name="connsiteX333" fmla="*/ 2921385 w 6191980"/>
              <a:gd name="connsiteY333" fmla="*/ 43182 h 6184462"/>
              <a:gd name="connsiteX334" fmla="*/ 2977708 w 6191980"/>
              <a:gd name="connsiteY334" fmla="*/ 20652 h 6184462"/>
              <a:gd name="connsiteX335" fmla="*/ 3035911 w 6191980"/>
              <a:gd name="connsiteY335" fmla="*/ 5631 h 61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6191980" h="6184462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7214" y="416803"/>
                </a:lnTo>
                <a:lnTo>
                  <a:pt x="4522886" y="463741"/>
                </a:lnTo>
                <a:lnTo>
                  <a:pt x="4558559" y="510678"/>
                </a:lnTo>
                <a:lnTo>
                  <a:pt x="4594231" y="555737"/>
                </a:lnTo>
                <a:lnTo>
                  <a:pt x="4631782" y="598919"/>
                </a:lnTo>
                <a:lnTo>
                  <a:pt x="4674964" y="636471"/>
                </a:lnTo>
                <a:lnTo>
                  <a:pt x="4716270" y="670266"/>
                </a:lnTo>
                <a:lnTo>
                  <a:pt x="4763206" y="696549"/>
                </a:lnTo>
                <a:lnTo>
                  <a:pt x="4813899" y="719079"/>
                </a:lnTo>
                <a:lnTo>
                  <a:pt x="4868345" y="737854"/>
                </a:lnTo>
                <a:lnTo>
                  <a:pt x="4924669" y="754751"/>
                </a:lnTo>
                <a:lnTo>
                  <a:pt x="4980995" y="769772"/>
                </a:lnTo>
                <a:lnTo>
                  <a:pt x="5039198" y="784792"/>
                </a:lnTo>
                <a:lnTo>
                  <a:pt x="5093644" y="801690"/>
                </a:lnTo>
                <a:lnTo>
                  <a:pt x="5148091" y="820464"/>
                </a:lnTo>
                <a:lnTo>
                  <a:pt x="5198784" y="842995"/>
                </a:lnTo>
                <a:lnTo>
                  <a:pt x="5243845" y="871157"/>
                </a:lnTo>
                <a:lnTo>
                  <a:pt x="5285151" y="904952"/>
                </a:lnTo>
                <a:lnTo>
                  <a:pt x="5318944" y="946257"/>
                </a:lnTo>
                <a:lnTo>
                  <a:pt x="5347108" y="991317"/>
                </a:lnTo>
                <a:lnTo>
                  <a:pt x="5369636" y="1042007"/>
                </a:lnTo>
                <a:lnTo>
                  <a:pt x="5388410" y="1096456"/>
                </a:lnTo>
                <a:lnTo>
                  <a:pt x="5405308" y="1150903"/>
                </a:lnTo>
                <a:lnTo>
                  <a:pt x="5420328" y="1209105"/>
                </a:lnTo>
                <a:lnTo>
                  <a:pt x="5435349" y="1265429"/>
                </a:lnTo>
                <a:lnTo>
                  <a:pt x="5452246" y="1321755"/>
                </a:lnTo>
                <a:lnTo>
                  <a:pt x="5471021" y="1376203"/>
                </a:lnTo>
                <a:lnTo>
                  <a:pt x="5493550" y="1426896"/>
                </a:lnTo>
                <a:lnTo>
                  <a:pt x="5519836" y="1473832"/>
                </a:lnTo>
                <a:lnTo>
                  <a:pt x="5553632" y="1515138"/>
                </a:lnTo>
                <a:lnTo>
                  <a:pt x="5591181" y="1558320"/>
                </a:lnTo>
                <a:lnTo>
                  <a:pt x="5634364" y="1595869"/>
                </a:lnTo>
                <a:lnTo>
                  <a:pt x="5679425" y="1631541"/>
                </a:lnTo>
                <a:lnTo>
                  <a:pt x="5728238" y="1667213"/>
                </a:lnTo>
                <a:lnTo>
                  <a:pt x="5775175" y="1702885"/>
                </a:lnTo>
                <a:lnTo>
                  <a:pt x="5820236" y="1738560"/>
                </a:lnTo>
                <a:lnTo>
                  <a:pt x="5863416" y="1777986"/>
                </a:lnTo>
                <a:lnTo>
                  <a:pt x="5900968" y="1817414"/>
                </a:lnTo>
                <a:lnTo>
                  <a:pt x="5932886" y="1862474"/>
                </a:lnTo>
                <a:lnTo>
                  <a:pt x="5957294" y="1909410"/>
                </a:lnTo>
                <a:lnTo>
                  <a:pt x="5974191" y="1965736"/>
                </a:lnTo>
                <a:lnTo>
                  <a:pt x="5981700" y="2023938"/>
                </a:lnTo>
                <a:lnTo>
                  <a:pt x="5983578" y="2084018"/>
                </a:lnTo>
                <a:lnTo>
                  <a:pt x="5977945" y="2147852"/>
                </a:lnTo>
                <a:lnTo>
                  <a:pt x="5970435" y="2211686"/>
                </a:lnTo>
                <a:lnTo>
                  <a:pt x="5961048" y="2275522"/>
                </a:lnTo>
                <a:lnTo>
                  <a:pt x="5953538" y="2339356"/>
                </a:lnTo>
                <a:lnTo>
                  <a:pt x="5949784" y="2403192"/>
                </a:lnTo>
                <a:lnTo>
                  <a:pt x="5949784" y="2465149"/>
                </a:lnTo>
                <a:lnTo>
                  <a:pt x="5957294" y="2523350"/>
                </a:lnTo>
                <a:lnTo>
                  <a:pt x="5972312" y="2581552"/>
                </a:lnTo>
                <a:lnTo>
                  <a:pt x="5994843" y="2636001"/>
                </a:lnTo>
                <a:lnTo>
                  <a:pt x="6024884" y="2692325"/>
                </a:lnTo>
                <a:lnTo>
                  <a:pt x="6054922" y="2748651"/>
                </a:lnTo>
                <a:lnTo>
                  <a:pt x="6088718" y="2804974"/>
                </a:lnTo>
                <a:lnTo>
                  <a:pt x="6120634" y="2859423"/>
                </a:lnTo>
                <a:lnTo>
                  <a:pt x="6148798" y="2917624"/>
                </a:lnTo>
                <a:lnTo>
                  <a:pt x="6171326" y="2973950"/>
                </a:lnTo>
                <a:lnTo>
                  <a:pt x="6186347" y="3032152"/>
                </a:lnTo>
                <a:lnTo>
                  <a:pt x="6191980" y="3092230"/>
                </a:lnTo>
                <a:lnTo>
                  <a:pt x="6186347" y="3152310"/>
                </a:lnTo>
                <a:lnTo>
                  <a:pt x="6171326" y="3210513"/>
                </a:lnTo>
                <a:lnTo>
                  <a:pt x="6148798" y="3266839"/>
                </a:lnTo>
                <a:lnTo>
                  <a:pt x="6120634" y="3325039"/>
                </a:lnTo>
                <a:lnTo>
                  <a:pt x="6088718" y="3379488"/>
                </a:lnTo>
                <a:lnTo>
                  <a:pt x="6054922" y="3435814"/>
                </a:lnTo>
                <a:lnTo>
                  <a:pt x="6024884" y="3492137"/>
                </a:lnTo>
                <a:lnTo>
                  <a:pt x="5994843" y="3548461"/>
                </a:lnTo>
                <a:lnTo>
                  <a:pt x="5972312" y="3602910"/>
                </a:lnTo>
                <a:lnTo>
                  <a:pt x="5957294" y="3661113"/>
                </a:lnTo>
                <a:lnTo>
                  <a:pt x="5949784" y="3719313"/>
                </a:lnTo>
                <a:lnTo>
                  <a:pt x="5949784" y="3781272"/>
                </a:lnTo>
                <a:lnTo>
                  <a:pt x="5953538" y="3845106"/>
                </a:lnTo>
                <a:lnTo>
                  <a:pt x="5961048" y="3908940"/>
                </a:lnTo>
                <a:lnTo>
                  <a:pt x="5970435" y="3972776"/>
                </a:lnTo>
                <a:lnTo>
                  <a:pt x="5977945" y="4036610"/>
                </a:lnTo>
                <a:lnTo>
                  <a:pt x="5983578" y="4100444"/>
                </a:lnTo>
                <a:lnTo>
                  <a:pt x="5981700" y="4160526"/>
                </a:lnTo>
                <a:lnTo>
                  <a:pt x="5974191" y="4218729"/>
                </a:lnTo>
                <a:lnTo>
                  <a:pt x="5957294" y="4275053"/>
                </a:lnTo>
                <a:lnTo>
                  <a:pt x="5932886" y="4321989"/>
                </a:lnTo>
                <a:lnTo>
                  <a:pt x="5900968" y="4367050"/>
                </a:lnTo>
                <a:lnTo>
                  <a:pt x="5863416" y="4406477"/>
                </a:lnTo>
                <a:lnTo>
                  <a:pt x="5820236" y="4445903"/>
                </a:lnTo>
                <a:lnTo>
                  <a:pt x="5775175" y="4481577"/>
                </a:lnTo>
                <a:lnTo>
                  <a:pt x="5728238" y="4517249"/>
                </a:lnTo>
                <a:lnTo>
                  <a:pt x="5679425" y="4552921"/>
                </a:lnTo>
                <a:lnTo>
                  <a:pt x="5634364" y="4588593"/>
                </a:lnTo>
                <a:lnTo>
                  <a:pt x="5591181" y="4626142"/>
                </a:lnTo>
                <a:lnTo>
                  <a:pt x="5553632" y="4669325"/>
                </a:lnTo>
                <a:lnTo>
                  <a:pt x="5519836" y="4710630"/>
                </a:lnTo>
                <a:lnTo>
                  <a:pt x="5493550" y="4757566"/>
                </a:lnTo>
                <a:lnTo>
                  <a:pt x="5471021" y="4808259"/>
                </a:lnTo>
                <a:lnTo>
                  <a:pt x="5452246" y="4862708"/>
                </a:lnTo>
                <a:lnTo>
                  <a:pt x="5435349" y="4919033"/>
                </a:lnTo>
                <a:lnTo>
                  <a:pt x="5420328" y="4975357"/>
                </a:lnTo>
                <a:lnTo>
                  <a:pt x="5405308" y="5033560"/>
                </a:lnTo>
                <a:lnTo>
                  <a:pt x="5388410" y="5088007"/>
                </a:lnTo>
                <a:lnTo>
                  <a:pt x="5369636" y="5142453"/>
                </a:lnTo>
                <a:lnTo>
                  <a:pt x="5347108" y="5193146"/>
                </a:lnTo>
                <a:lnTo>
                  <a:pt x="5318944" y="5238207"/>
                </a:lnTo>
                <a:lnTo>
                  <a:pt x="5285151" y="5279510"/>
                </a:lnTo>
                <a:lnTo>
                  <a:pt x="5243845" y="5313305"/>
                </a:lnTo>
                <a:lnTo>
                  <a:pt x="5198784" y="5341467"/>
                </a:lnTo>
                <a:lnTo>
                  <a:pt x="5148091" y="5363998"/>
                </a:lnTo>
                <a:lnTo>
                  <a:pt x="5093644" y="5382773"/>
                </a:lnTo>
                <a:lnTo>
                  <a:pt x="5039198" y="5399670"/>
                </a:lnTo>
                <a:lnTo>
                  <a:pt x="4980995" y="5414691"/>
                </a:lnTo>
                <a:lnTo>
                  <a:pt x="4924669" y="5429711"/>
                </a:lnTo>
                <a:lnTo>
                  <a:pt x="4868345" y="5446609"/>
                </a:lnTo>
                <a:lnTo>
                  <a:pt x="4813899" y="5465383"/>
                </a:lnTo>
                <a:lnTo>
                  <a:pt x="4763206" y="5487914"/>
                </a:lnTo>
                <a:lnTo>
                  <a:pt x="4716270" y="5514197"/>
                </a:lnTo>
                <a:lnTo>
                  <a:pt x="4674964" y="5547992"/>
                </a:lnTo>
                <a:lnTo>
                  <a:pt x="4631782" y="5585543"/>
                </a:lnTo>
                <a:lnTo>
                  <a:pt x="4594231" y="5628725"/>
                </a:lnTo>
                <a:lnTo>
                  <a:pt x="4558559" y="5673785"/>
                </a:lnTo>
                <a:lnTo>
                  <a:pt x="4522886" y="5720721"/>
                </a:lnTo>
                <a:lnTo>
                  <a:pt x="4487214" y="5767659"/>
                </a:lnTo>
                <a:lnTo>
                  <a:pt x="4451542" y="5812719"/>
                </a:lnTo>
                <a:lnTo>
                  <a:pt x="4412114" y="5855901"/>
                </a:lnTo>
                <a:lnTo>
                  <a:pt x="4372686" y="5893450"/>
                </a:lnTo>
                <a:lnTo>
                  <a:pt x="4327628" y="5925368"/>
                </a:lnTo>
                <a:lnTo>
                  <a:pt x="4280690" y="5949776"/>
                </a:lnTo>
                <a:lnTo>
                  <a:pt x="4224364" y="5966674"/>
                </a:lnTo>
                <a:lnTo>
                  <a:pt x="4166161" y="5974184"/>
                </a:lnTo>
                <a:lnTo>
                  <a:pt x="4106083" y="5976061"/>
                </a:lnTo>
                <a:lnTo>
                  <a:pt x="4042247" y="5970428"/>
                </a:lnTo>
                <a:lnTo>
                  <a:pt x="3978413" y="5962919"/>
                </a:lnTo>
                <a:lnTo>
                  <a:pt x="3914577" y="5953530"/>
                </a:lnTo>
                <a:lnTo>
                  <a:pt x="3850743" y="5946022"/>
                </a:lnTo>
                <a:lnTo>
                  <a:pt x="3786907" y="5942266"/>
                </a:lnTo>
                <a:lnTo>
                  <a:pt x="3724950" y="5942266"/>
                </a:lnTo>
                <a:lnTo>
                  <a:pt x="3666749" y="5949776"/>
                </a:lnTo>
                <a:lnTo>
                  <a:pt x="3606669" y="5964797"/>
                </a:lnTo>
                <a:lnTo>
                  <a:pt x="3552221" y="5987325"/>
                </a:lnTo>
                <a:lnTo>
                  <a:pt x="3495897" y="6017366"/>
                </a:lnTo>
                <a:lnTo>
                  <a:pt x="3439573" y="6047407"/>
                </a:lnTo>
                <a:lnTo>
                  <a:pt x="3383247" y="6081200"/>
                </a:lnTo>
                <a:lnTo>
                  <a:pt x="3328798" y="6113118"/>
                </a:lnTo>
                <a:lnTo>
                  <a:pt x="3270598" y="6141280"/>
                </a:lnTo>
                <a:lnTo>
                  <a:pt x="3214272" y="6163811"/>
                </a:lnTo>
                <a:lnTo>
                  <a:pt x="3156069" y="6178831"/>
                </a:lnTo>
                <a:lnTo>
                  <a:pt x="3095991" y="6184462"/>
                </a:lnTo>
                <a:lnTo>
                  <a:pt x="3035911" y="6178831"/>
                </a:lnTo>
                <a:lnTo>
                  <a:pt x="2977708" y="6163811"/>
                </a:lnTo>
                <a:lnTo>
                  <a:pt x="2921385" y="6141280"/>
                </a:lnTo>
                <a:lnTo>
                  <a:pt x="2863182" y="6113118"/>
                </a:lnTo>
                <a:lnTo>
                  <a:pt x="2808733" y="6081200"/>
                </a:lnTo>
                <a:lnTo>
                  <a:pt x="2752409" y="6047407"/>
                </a:lnTo>
                <a:lnTo>
                  <a:pt x="2696083" y="6017366"/>
                </a:lnTo>
                <a:lnTo>
                  <a:pt x="2639760" y="5987325"/>
                </a:lnTo>
                <a:lnTo>
                  <a:pt x="2583436" y="5964797"/>
                </a:lnTo>
                <a:lnTo>
                  <a:pt x="2525233" y="5949776"/>
                </a:lnTo>
                <a:lnTo>
                  <a:pt x="2467030" y="5942266"/>
                </a:lnTo>
                <a:lnTo>
                  <a:pt x="2405071" y="5942266"/>
                </a:lnTo>
                <a:lnTo>
                  <a:pt x="2341237" y="5946022"/>
                </a:lnTo>
                <a:lnTo>
                  <a:pt x="2277403" y="5953530"/>
                </a:lnTo>
                <a:lnTo>
                  <a:pt x="2213567" y="5962919"/>
                </a:lnTo>
                <a:lnTo>
                  <a:pt x="2149731" y="5970428"/>
                </a:lnTo>
                <a:lnTo>
                  <a:pt x="2085897" y="5976061"/>
                </a:lnTo>
                <a:lnTo>
                  <a:pt x="2025819" y="5974184"/>
                </a:lnTo>
                <a:lnTo>
                  <a:pt x="1967617" y="5966674"/>
                </a:lnTo>
                <a:lnTo>
                  <a:pt x="1911291" y="5949776"/>
                </a:lnTo>
                <a:lnTo>
                  <a:pt x="1864354" y="5925368"/>
                </a:lnTo>
                <a:lnTo>
                  <a:pt x="1819293" y="5893450"/>
                </a:lnTo>
                <a:lnTo>
                  <a:pt x="1779867" y="5855901"/>
                </a:lnTo>
                <a:lnTo>
                  <a:pt x="1740438" y="5812719"/>
                </a:lnTo>
                <a:lnTo>
                  <a:pt x="1704766" y="5767659"/>
                </a:lnTo>
                <a:lnTo>
                  <a:pt x="1669094" y="5720721"/>
                </a:lnTo>
                <a:lnTo>
                  <a:pt x="1633422" y="5673785"/>
                </a:lnTo>
                <a:lnTo>
                  <a:pt x="1597750" y="5628725"/>
                </a:lnTo>
                <a:lnTo>
                  <a:pt x="1560199" y="5585543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Freeform: Shape 56">
            <a:extLst>
              <a:ext uri="{FF2B5EF4-FFF2-40B4-BE49-F238E27FC236}">
                <a16:creationId xmlns:a16="http://schemas.microsoft.com/office/drawing/2014/main" id="{78BC6CCD-481A-422C-A753-3AAB88E36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8901" y="734672"/>
            <a:ext cx="3172463" cy="3168646"/>
          </a:xfrm>
          <a:custGeom>
            <a:avLst/>
            <a:gdLst>
              <a:gd name="connsiteX0" fmla="*/ 1586232 w 3172463"/>
              <a:gd name="connsiteY0" fmla="*/ 0 h 3168646"/>
              <a:gd name="connsiteX1" fmla="*/ 1617013 w 3172463"/>
              <a:gd name="connsiteY1" fmla="*/ 2885 h 3168646"/>
              <a:gd name="connsiteX2" fmla="*/ 1646833 w 3172463"/>
              <a:gd name="connsiteY2" fmla="*/ 10581 h 3168646"/>
              <a:gd name="connsiteX3" fmla="*/ 1675692 w 3172463"/>
              <a:gd name="connsiteY3" fmla="*/ 22125 h 3168646"/>
              <a:gd name="connsiteX4" fmla="*/ 1705511 w 3172463"/>
              <a:gd name="connsiteY4" fmla="*/ 36554 h 3168646"/>
              <a:gd name="connsiteX5" fmla="*/ 1733408 w 3172463"/>
              <a:gd name="connsiteY5" fmla="*/ 52907 h 3168646"/>
              <a:gd name="connsiteX6" fmla="*/ 1762266 w 3172463"/>
              <a:gd name="connsiteY6" fmla="*/ 70222 h 3168646"/>
              <a:gd name="connsiteX7" fmla="*/ 1791124 w 3172463"/>
              <a:gd name="connsiteY7" fmla="*/ 85613 h 3168646"/>
              <a:gd name="connsiteX8" fmla="*/ 1819981 w 3172463"/>
              <a:gd name="connsiteY8" fmla="*/ 101004 h 3168646"/>
              <a:gd name="connsiteX9" fmla="*/ 1847878 w 3172463"/>
              <a:gd name="connsiteY9" fmla="*/ 112547 h 3168646"/>
              <a:gd name="connsiteX10" fmla="*/ 1878660 w 3172463"/>
              <a:gd name="connsiteY10" fmla="*/ 120243 h 3168646"/>
              <a:gd name="connsiteX11" fmla="*/ 1908479 w 3172463"/>
              <a:gd name="connsiteY11" fmla="*/ 124091 h 3168646"/>
              <a:gd name="connsiteX12" fmla="*/ 1940223 w 3172463"/>
              <a:gd name="connsiteY12" fmla="*/ 124091 h 3168646"/>
              <a:gd name="connsiteX13" fmla="*/ 1972929 w 3172463"/>
              <a:gd name="connsiteY13" fmla="*/ 122167 h 3168646"/>
              <a:gd name="connsiteX14" fmla="*/ 2005635 w 3172463"/>
              <a:gd name="connsiteY14" fmla="*/ 118320 h 3168646"/>
              <a:gd name="connsiteX15" fmla="*/ 2038341 w 3172463"/>
              <a:gd name="connsiteY15" fmla="*/ 113510 h 3168646"/>
              <a:gd name="connsiteX16" fmla="*/ 2071047 w 3172463"/>
              <a:gd name="connsiteY16" fmla="*/ 109662 h 3168646"/>
              <a:gd name="connsiteX17" fmla="*/ 2103753 w 3172463"/>
              <a:gd name="connsiteY17" fmla="*/ 106776 h 3168646"/>
              <a:gd name="connsiteX18" fmla="*/ 2134534 w 3172463"/>
              <a:gd name="connsiteY18" fmla="*/ 107738 h 3168646"/>
              <a:gd name="connsiteX19" fmla="*/ 2164354 w 3172463"/>
              <a:gd name="connsiteY19" fmla="*/ 111585 h 3168646"/>
              <a:gd name="connsiteX20" fmla="*/ 2193213 w 3172463"/>
              <a:gd name="connsiteY20" fmla="*/ 120243 h 3168646"/>
              <a:gd name="connsiteX21" fmla="*/ 2217262 w 3172463"/>
              <a:gd name="connsiteY21" fmla="*/ 132748 h 3168646"/>
              <a:gd name="connsiteX22" fmla="*/ 2240347 w 3172463"/>
              <a:gd name="connsiteY22" fmla="*/ 149102 h 3168646"/>
              <a:gd name="connsiteX23" fmla="*/ 2260548 w 3172463"/>
              <a:gd name="connsiteY23" fmla="*/ 168340 h 3168646"/>
              <a:gd name="connsiteX24" fmla="*/ 2280749 w 3172463"/>
              <a:gd name="connsiteY24" fmla="*/ 190465 h 3168646"/>
              <a:gd name="connsiteX25" fmla="*/ 2299025 w 3172463"/>
              <a:gd name="connsiteY25" fmla="*/ 213551 h 3168646"/>
              <a:gd name="connsiteX26" fmla="*/ 2317302 w 3172463"/>
              <a:gd name="connsiteY26" fmla="*/ 237601 h 3168646"/>
              <a:gd name="connsiteX27" fmla="*/ 2335579 w 3172463"/>
              <a:gd name="connsiteY27" fmla="*/ 261649 h 3168646"/>
              <a:gd name="connsiteX28" fmla="*/ 2353855 w 3172463"/>
              <a:gd name="connsiteY28" fmla="*/ 284735 h 3168646"/>
              <a:gd name="connsiteX29" fmla="*/ 2373095 w 3172463"/>
              <a:gd name="connsiteY29" fmla="*/ 306860 h 3168646"/>
              <a:gd name="connsiteX30" fmla="*/ 2395219 w 3172463"/>
              <a:gd name="connsiteY30" fmla="*/ 326100 h 3168646"/>
              <a:gd name="connsiteX31" fmla="*/ 2416382 w 3172463"/>
              <a:gd name="connsiteY31" fmla="*/ 343415 h 3168646"/>
              <a:gd name="connsiteX32" fmla="*/ 2440430 w 3172463"/>
              <a:gd name="connsiteY32" fmla="*/ 356881 h 3168646"/>
              <a:gd name="connsiteX33" fmla="*/ 2466403 w 3172463"/>
              <a:gd name="connsiteY33" fmla="*/ 368425 h 3168646"/>
              <a:gd name="connsiteX34" fmla="*/ 2494298 w 3172463"/>
              <a:gd name="connsiteY34" fmla="*/ 378044 h 3168646"/>
              <a:gd name="connsiteX35" fmla="*/ 2523156 w 3172463"/>
              <a:gd name="connsiteY35" fmla="*/ 386701 h 3168646"/>
              <a:gd name="connsiteX36" fmla="*/ 2552014 w 3172463"/>
              <a:gd name="connsiteY36" fmla="*/ 394397 h 3168646"/>
              <a:gd name="connsiteX37" fmla="*/ 2581835 w 3172463"/>
              <a:gd name="connsiteY37" fmla="*/ 402093 h 3168646"/>
              <a:gd name="connsiteX38" fmla="*/ 2609730 w 3172463"/>
              <a:gd name="connsiteY38" fmla="*/ 410751 h 3168646"/>
              <a:gd name="connsiteX39" fmla="*/ 2637626 w 3172463"/>
              <a:gd name="connsiteY39" fmla="*/ 420370 h 3168646"/>
              <a:gd name="connsiteX40" fmla="*/ 2663599 w 3172463"/>
              <a:gd name="connsiteY40" fmla="*/ 431914 h 3168646"/>
              <a:gd name="connsiteX41" fmla="*/ 2686686 w 3172463"/>
              <a:gd name="connsiteY41" fmla="*/ 446343 h 3168646"/>
              <a:gd name="connsiteX42" fmla="*/ 2707849 w 3172463"/>
              <a:gd name="connsiteY42" fmla="*/ 463658 h 3168646"/>
              <a:gd name="connsiteX43" fmla="*/ 2725162 w 3172463"/>
              <a:gd name="connsiteY43" fmla="*/ 484821 h 3168646"/>
              <a:gd name="connsiteX44" fmla="*/ 2739592 w 3172463"/>
              <a:gd name="connsiteY44" fmla="*/ 507907 h 3168646"/>
              <a:gd name="connsiteX45" fmla="*/ 2751135 w 3172463"/>
              <a:gd name="connsiteY45" fmla="*/ 533879 h 3168646"/>
              <a:gd name="connsiteX46" fmla="*/ 2760754 w 3172463"/>
              <a:gd name="connsiteY46" fmla="*/ 561776 h 3168646"/>
              <a:gd name="connsiteX47" fmla="*/ 2769411 w 3172463"/>
              <a:gd name="connsiteY47" fmla="*/ 589672 h 3168646"/>
              <a:gd name="connsiteX48" fmla="*/ 2777107 w 3172463"/>
              <a:gd name="connsiteY48" fmla="*/ 619492 h 3168646"/>
              <a:gd name="connsiteX49" fmla="*/ 2784803 w 3172463"/>
              <a:gd name="connsiteY49" fmla="*/ 648350 h 3168646"/>
              <a:gd name="connsiteX50" fmla="*/ 2793460 w 3172463"/>
              <a:gd name="connsiteY50" fmla="*/ 677209 h 3168646"/>
              <a:gd name="connsiteX51" fmla="*/ 2803079 w 3172463"/>
              <a:gd name="connsiteY51" fmla="*/ 705106 h 3168646"/>
              <a:gd name="connsiteX52" fmla="*/ 2814622 w 3172463"/>
              <a:gd name="connsiteY52" fmla="*/ 731079 h 3168646"/>
              <a:gd name="connsiteX53" fmla="*/ 2828090 w 3172463"/>
              <a:gd name="connsiteY53" fmla="*/ 755127 h 3168646"/>
              <a:gd name="connsiteX54" fmla="*/ 2845405 w 3172463"/>
              <a:gd name="connsiteY54" fmla="*/ 776290 h 3168646"/>
              <a:gd name="connsiteX55" fmla="*/ 2864643 w 3172463"/>
              <a:gd name="connsiteY55" fmla="*/ 798415 h 3168646"/>
              <a:gd name="connsiteX56" fmla="*/ 2886768 w 3172463"/>
              <a:gd name="connsiteY56" fmla="*/ 817653 h 3168646"/>
              <a:gd name="connsiteX57" fmla="*/ 2909855 w 3172463"/>
              <a:gd name="connsiteY57" fmla="*/ 835930 h 3168646"/>
              <a:gd name="connsiteX58" fmla="*/ 2934865 w 3172463"/>
              <a:gd name="connsiteY58" fmla="*/ 854207 h 3168646"/>
              <a:gd name="connsiteX59" fmla="*/ 2958913 w 3172463"/>
              <a:gd name="connsiteY59" fmla="*/ 872484 h 3168646"/>
              <a:gd name="connsiteX60" fmla="*/ 2982000 w 3172463"/>
              <a:gd name="connsiteY60" fmla="*/ 890761 h 3168646"/>
              <a:gd name="connsiteX61" fmla="*/ 3004123 w 3172463"/>
              <a:gd name="connsiteY61" fmla="*/ 910962 h 3168646"/>
              <a:gd name="connsiteX62" fmla="*/ 3023363 w 3172463"/>
              <a:gd name="connsiteY62" fmla="*/ 931163 h 3168646"/>
              <a:gd name="connsiteX63" fmla="*/ 3039716 w 3172463"/>
              <a:gd name="connsiteY63" fmla="*/ 954249 h 3168646"/>
              <a:gd name="connsiteX64" fmla="*/ 3052221 w 3172463"/>
              <a:gd name="connsiteY64" fmla="*/ 978298 h 3168646"/>
              <a:gd name="connsiteX65" fmla="*/ 3060879 w 3172463"/>
              <a:gd name="connsiteY65" fmla="*/ 1007156 h 3168646"/>
              <a:gd name="connsiteX66" fmla="*/ 3064725 w 3172463"/>
              <a:gd name="connsiteY66" fmla="*/ 1036977 h 3168646"/>
              <a:gd name="connsiteX67" fmla="*/ 3065689 w 3172463"/>
              <a:gd name="connsiteY67" fmla="*/ 1067759 h 3168646"/>
              <a:gd name="connsiteX68" fmla="*/ 3062802 w 3172463"/>
              <a:gd name="connsiteY68" fmla="*/ 1100465 h 3168646"/>
              <a:gd name="connsiteX69" fmla="*/ 3058954 w 3172463"/>
              <a:gd name="connsiteY69" fmla="*/ 1133171 h 3168646"/>
              <a:gd name="connsiteX70" fmla="*/ 3054145 w 3172463"/>
              <a:gd name="connsiteY70" fmla="*/ 1165877 h 3168646"/>
              <a:gd name="connsiteX71" fmla="*/ 3050297 w 3172463"/>
              <a:gd name="connsiteY71" fmla="*/ 1198583 h 3168646"/>
              <a:gd name="connsiteX72" fmla="*/ 3048373 w 3172463"/>
              <a:gd name="connsiteY72" fmla="*/ 1231290 h 3168646"/>
              <a:gd name="connsiteX73" fmla="*/ 3048373 w 3172463"/>
              <a:gd name="connsiteY73" fmla="*/ 1263034 h 3168646"/>
              <a:gd name="connsiteX74" fmla="*/ 3052221 w 3172463"/>
              <a:gd name="connsiteY74" fmla="*/ 1292853 h 3168646"/>
              <a:gd name="connsiteX75" fmla="*/ 3059916 w 3172463"/>
              <a:gd name="connsiteY75" fmla="*/ 1322674 h 3168646"/>
              <a:gd name="connsiteX76" fmla="*/ 3071460 w 3172463"/>
              <a:gd name="connsiteY76" fmla="*/ 1350571 h 3168646"/>
              <a:gd name="connsiteX77" fmla="*/ 3086851 w 3172463"/>
              <a:gd name="connsiteY77" fmla="*/ 1379429 h 3168646"/>
              <a:gd name="connsiteX78" fmla="*/ 3102241 w 3172463"/>
              <a:gd name="connsiteY78" fmla="*/ 1408288 h 3168646"/>
              <a:gd name="connsiteX79" fmla="*/ 3119557 w 3172463"/>
              <a:gd name="connsiteY79" fmla="*/ 1437145 h 3168646"/>
              <a:gd name="connsiteX80" fmla="*/ 3135909 w 3172463"/>
              <a:gd name="connsiteY80" fmla="*/ 1465043 h 3168646"/>
              <a:gd name="connsiteX81" fmla="*/ 3150339 w 3172463"/>
              <a:gd name="connsiteY81" fmla="*/ 1494862 h 3168646"/>
              <a:gd name="connsiteX82" fmla="*/ 3161881 w 3172463"/>
              <a:gd name="connsiteY82" fmla="*/ 1523721 h 3168646"/>
              <a:gd name="connsiteX83" fmla="*/ 3169577 w 3172463"/>
              <a:gd name="connsiteY83" fmla="*/ 1553541 h 3168646"/>
              <a:gd name="connsiteX84" fmla="*/ 3172463 w 3172463"/>
              <a:gd name="connsiteY84" fmla="*/ 1584323 h 3168646"/>
              <a:gd name="connsiteX85" fmla="*/ 3169577 w 3172463"/>
              <a:gd name="connsiteY85" fmla="*/ 1615105 h 3168646"/>
              <a:gd name="connsiteX86" fmla="*/ 3161881 w 3172463"/>
              <a:gd name="connsiteY86" fmla="*/ 1644925 h 3168646"/>
              <a:gd name="connsiteX87" fmla="*/ 3150339 w 3172463"/>
              <a:gd name="connsiteY87" fmla="*/ 1673784 h 3168646"/>
              <a:gd name="connsiteX88" fmla="*/ 3135909 w 3172463"/>
              <a:gd name="connsiteY88" fmla="*/ 1703604 h 3168646"/>
              <a:gd name="connsiteX89" fmla="*/ 3119557 w 3172463"/>
              <a:gd name="connsiteY89" fmla="*/ 1731501 h 3168646"/>
              <a:gd name="connsiteX90" fmla="*/ 3102241 w 3172463"/>
              <a:gd name="connsiteY90" fmla="*/ 1760360 h 3168646"/>
              <a:gd name="connsiteX91" fmla="*/ 3086851 w 3172463"/>
              <a:gd name="connsiteY91" fmla="*/ 1789218 h 3168646"/>
              <a:gd name="connsiteX92" fmla="*/ 3071460 w 3172463"/>
              <a:gd name="connsiteY92" fmla="*/ 1818075 h 3168646"/>
              <a:gd name="connsiteX93" fmla="*/ 3059916 w 3172463"/>
              <a:gd name="connsiteY93" fmla="*/ 1845972 h 3168646"/>
              <a:gd name="connsiteX94" fmla="*/ 3052221 w 3172463"/>
              <a:gd name="connsiteY94" fmla="*/ 1875793 h 3168646"/>
              <a:gd name="connsiteX95" fmla="*/ 3048373 w 3172463"/>
              <a:gd name="connsiteY95" fmla="*/ 1905613 h 3168646"/>
              <a:gd name="connsiteX96" fmla="*/ 3048373 w 3172463"/>
              <a:gd name="connsiteY96" fmla="*/ 1937358 h 3168646"/>
              <a:gd name="connsiteX97" fmla="*/ 3050297 w 3172463"/>
              <a:gd name="connsiteY97" fmla="*/ 1970063 h 3168646"/>
              <a:gd name="connsiteX98" fmla="*/ 3054145 w 3172463"/>
              <a:gd name="connsiteY98" fmla="*/ 2002769 h 3168646"/>
              <a:gd name="connsiteX99" fmla="*/ 3058954 w 3172463"/>
              <a:gd name="connsiteY99" fmla="*/ 2035476 h 3168646"/>
              <a:gd name="connsiteX100" fmla="*/ 3062802 w 3172463"/>
              <a:gd name="connsiteY100" fmla="*/ 2068181 h 3168646"/>
              <a:gd name="connsiteX101" fmla="*/ 3065689 w 3172463"/>
              <a:gd name="connsiteY101" fmla="*/ 2100887 h 3168646"/>
              <a:gd name="connsiteX102" fmla="*/ 3064725 w 3172463"/>
              <a:gd name="connsiteY102" fmla="*/ 2131670 h 3168646"/>
              <a:gd name="connsiteX103" fmla="*/ 3060879 w 3172463"/>
              <a:gd name="connsiteY103" fmla="*/ 2161491 h 3168646"/>
              <a:gd name="connsiteX104" fmla="*/ 3052221 w 3172463"/>
              <a:gd name="connsiteY104" fmla="*/ 2190349 h 3168646"/>
              <a:gd name="connsiteX105" fmla="*/ 3039716 w 3172463"/>
              <a:gd name="connsiteY105" fmla="*/ 2214397 h 3168646"/>
              <a:gd name="connsiteX106" fmla="*/ 3023363 w 3172463"/>
              <a:gd name="connsiteY106" fmla="*/ 2237484 h 3168646"/>
              <a:gd name="connsiteX107" fmla="*/ 3004123 w 3172463"/>
              <a:gd name="connsiteY107" fmla="*/ 2257685 h 3168646"/>
              <a:gd name="connsiteX108" fmla="*/ 2982000 w 3172463"/>
              <a:gd name="connsiteY108" fmla="*/ 2277885 h 3168646"/>
              <a:gd name="connsiteX109" fmla="*/ 2958913 w 3172463"/>
              <a:gd name="connsiteY109" fmla="*/ 2296163 h 3168646"/>
              <a:gd name="connsiteX110" fmla="*/ 2934865 w 3172463"/>
              <a:gd name="connsiteY110" fmla="*/ 2314439 h 3168646"/>
              <a:gd name="connsiteX111" fmla="*/ 2909855 w 3172463"/>
              <a:gd name="connsiteY111" fmla="*/ 2332716 h 3168646"/>
              <a:gd name="connsiteX112" fmla="*/ 2886768 w 3172463"/>
              <a:gd name="connsiteY112" fmla="*/ 2350993 h 3168646"/>
              <a:gd name="connsiteX113" fmla="*/ 2864643 w 3172463"/>
              <a:gd name="connsiteY113" fmla="*/ 2370232 h 3168646"/>
              <a:gd name="connsiteX114" fmla="*/ 2845405 w 3172463"/>
              <a:gd name="connsiteY114" fmla="*/ 2392356 h 3168646"/>
              <a:gd name="connsiteX115" fmla="*/ 2828090 w 3172463"/>
              <a:gd name="connsiteY115" fmla="*/ 2413519 h 3168646"/>
              <a:gd name="connsiteX116" fmla="*/ 2814622 w 3172463"/>
              <a:gd name="connsiteY116" fmla="*/ 2437568 h 3168646"/>
              <a:gd name="connsiteX117" fmla="*/ 2803079 w 3172463"/>
              <a:gd name="connsiteY117" fmla="*/ 2463540 h 3168646"/>
              <a:gd name="connsiteX118" fmla="*/ 2793460 w 3172463"/>
              <a:gd name="connsiteY118" fmla="*/ 2491437 h 3168646"/>
              <a:gd name="connsiteX119" fmla="*/ 2784803 w 3172463"/>
              <a:gd name="connsiteY119" fmla="*/ 2520296 h 3168646"/>
              <a:gd name="connsiteX120" fmla="*/ 2777107 w 3172463"/>
              <a:gd name="connsiteY120" fmla="*/ 2549154 h 3168646"/>
              <a:gd name="connsiteX121" fmla="*/ 2769411 w 3172463"/>
              <a:gd name="connsiteY121" fmla="*/ 2578974 h 3168646"/>
              <a:gd name="connsiteX122" fmla="*/ 2760754 w 3172463"/>
              <a:gd name="connsiteY122" fmla="*/ 2606871 h 3168646"/>
              <a:gd name="connsiteX123" fmla="*/ 2751135 w 3172463"/>
              <a:gd name="connsiteY123" fmla="*/ 2634767 h 3168646"/>
              <a:gd name="connsiteX124" fmla="*/ 2739592 w 3172463"/>
              <a:gd name="connsiteY124" fmla="*/ 2660739 h 3168646"/>
              <a:gd name="connsiteX125" fmla="*/ 2725162 w 3172463"/>
              <a:gd name="connsiteY125" fmla="*/ 2683827 h 3168646"/>
              <a:gd name="connsiteX126" fmla="*/ 2707849 w 3172463"/>
              <a:gd name="connsiteY126" fmla="*/ 2704989 h 3168646"/>
              <a:gd name="connsiteX127" fmla="*/ 2686686 w 3172463"/>
              <a:gd name="connsiteY127" fmla="*/ 2722304 h 3168646"/>
              <a:gd name="connsiteX128" fmla="*/ 2663599 w 3172463"/>
              <a:gd name="connsiteY128" fmla="*/ 2736733 h 3168646"/>
              <a:gd name="connsiteX129" fmla="*/ 2637626 w 3172463"/>
              <a:gd name="connsiteY129" fmla="*/ 2748276 h 3168646"/>
              <a:gd name="connsiteX130" fmla="*/ 2609730 w 3172463"/>
              <a:gd name="connsiteY130" fmla="*/ 2757896 h 3168646"/>
              <a:gd name="connsiteX131" fmla="*/ 2581835 w 3172463"/>
              <a:gd name="connsiteY131" fmla="*/ 2766553 h 3168646"/>
              <a:gd name="connsiteX132" fmla="*/ 2552014 w 3172463"/>
              <a:gd name="connsiteY132" fmla="*/ 2774249 h 3168646"/>
              <a:gd name="connsiteX133" fmla="*/ 2523156 w 3172463"/>
              <a:gd name="connsiteY133" fmla="*/ 2781945 h 3168646"/>
              <a:gd name="connsiteX134" fmla="*/ 2494298 w 3172463"/>
              <a:gd name="connsiteY134" fmla="*/ 2790602 h 3168646"/>
              <a:gd name="connsiteX135" fmla="*/ 2466403 w 3172463"/>
              <a:gd name="connsiteY135" fmla="*/ 2800222 h 3168646"/>
              <a:gd name="connsiteX136" fmla="*/ 2440430 w 3172463"/>
              <a:gd name="connsiteY136" fmla="*/ 2811765 h 3168646"/>
              <a:gd name="connsiteX137" fmla="*/ 2416382 w 3172463"/>
              <a:gd name="connsiteY137" fmla="*/ 2825232 h 3168646"/>
              <a:gd name="connsiteX138" fmla="*/ 2395219 w 3172463"/>
              <a:gd name="connsiteY138" fmla="*/ 2842547 h 3168646"/>
              <a:gd name="connsiteX139" fmla="*/ 2373095 w 3172463"/>
              <a:gd name="connsiteY139" fmla="*/ 2861786 h 3168646"/>
              <a:gd name="connsiteX140" fmla="*/ 2353855 w 3172463"/>
              <a:gd name="connsiteY140" fmla="*/ 2883911 h 3168646"/>
              <a:gd name="connsiteX141" fmla="*/ 2335579 w 3172463"/>
              <a:gd name="connsiteY141" fmla="*/ 2906997 h 3168646"/>
              <a:gd name="connsiteX142" fmla="*/ 2317302 w 3172463"/>
              <a:gd name="connsiteY142" fmla="*/ 2931046 h 3168646"/>
              <a:gd name="connsiteX143" fmla="*/ 2299025 w 3172463"/>
              <a:gd name="connsiteY143" fmla="*/ 2955095 h 3168646"/>
              <a:gd name="connsiteX144" fmla="*/ 2280749 w 3172463"/>
              <a:gd name="connsiteY144" fmla="*/ 2978181 h 3168646"/>
              <a:gd name="connsiteX145" fmla="*/ 2260548 w 3172463"/>
              <a:gd name="connsiteY145" fmla="*/ 3000306 h 3168646"/>
              <a:gd name="connsiteX146" fmla="*/ 2240347 w 3172463"/>
              <a:gd name="connsiteY146" fmla="*/ 3019544 h 3168646"/>
              <a:gd name="connsiteX147" fmla="*/ 2217262 w 3172463"/>
              <a:gd name="connsiteY147" fmla="*/ 3035898 h 3168646"/>
              <a:gd name="connsiteX148" fmla="*/ 2193213 w 3172463"/>
              <a:gd name="connsiteY148" fmla="*/ 3048403 h 3168646"/>
              <a:gd name="connsiteX149" fmla="*/ 2164354 w 3172463"/>
              <a:gd name="connsiteY149" fmla="*/ 3057061 h 3168646"/>
              <a:gd name="connsiteX150" fmla="*/ 2134534 w 3172463"/>
              <a:gd name="connsiteY150" fmla="*/ 3060909 h 3168646"/>
              <a:gd name="connsiteX151" fmla="*/ 2103753 w 3172463"/>
              <a:gd name="connsiteY151" fmla="*/ 3061870 h 3168646"/>
              <a:gd name="connsiteX152" fmla="*/ 2071047 w 3172463"/>
              <a:gd name="connsiteY152" fmla="*/ 3058984 h 3168646"/>
              <a:gd name="connsiteX153" fmla="*/ 2038341 w 3172463"/>
              <a:gd name="connsiteY153" fmla="*/ 3055137 h 3168646"/>
              <a:gd name="connsiteX154" fmla="*/ 2005635 w 3172463"/>
              <a:gd name="connsiteY154" fmla="*/ 3050327 h 3168646"/>
              <a:gd name="connsiteX155" fmla="*/ 1972929 w 3172463"/>
              <a:gd name="connsiteY155" fmla="*/ 3046480 h 3168646"/>
              <a:gd name="connsiteX156" fmla="*/ 1940223 w 3172463"/>
              <a:gd name="connsiteY156" fmla="*/ 3044555 h 3168646"/>
              <a:gd name="connsiteX157" fmla="*/ 1908479 w 3172463"/>
              <a:gd name="connsiteY157" fmla="*/ 3044555 h 3168646"/>
              <a:gd name="connsiteX158" fmla="*/ 1878660 w 3172463"/>
              <a:gd name="connsiteY158" fmla="*/ 3048403 h 3168646"/>
              <a:gd name="connsiteX159" fmla="*/ 1847878 w 3172463"/>
              <a:gd name="connsiteY159" fmla="*/ 3056099 h 3168646"/>
              <a:gd name="connsiteX160" fmla="*/ 1819981 w 3172463"/>
              <a:gd name="connsiteY160" fmla="*/ 3067642 h 3168646"/>
              <a:gd name="connsiteX161" fmla="*/ 1791124 w 3172463"/>
              <a:gd name="connsiteY161" fmla="*/ 3083033 h 3168646"/>
              <a:gd name="connsiteX162" fmla="*/ 1762266 w 3172463"/>
              <a:gd name="connsiteY162" fmla="*/ 3098425 h 3168646"/>
              <a:gd name="connsiteX163" fmla="*/ 1733408 w 3172463"/>
              <a:gd name="connsiteY163" fmla="*/ 3115739 h 3168646"/>
              <a:gd name="connsiteX164" fmla="*/ 1705511 w 3172463"/>
              <a:gd name="connsiteY164" fmla="*/ 3132093 h 3168646"/>
              <a:gd name="connsiteX165" fmla="*/ 1675692 w 3172463"/>
              <a:gd name="connsiteY165" fmla="*/ 3146521 h 3168646"/>
              <a:gd name="connsiteX166" fmla="*/ 1646833 w 3172463"/>
              <a:gd name="connsiteY166" fmla="*/ 3158065 h 3168646"/>
              <a:gd name="connsiteX167" fmla="*/ 1617013 w 3172463"/>
              <a:gd name="connsiteY167" fmla="*/ 3165761 h 3168646"/>
              <a:gd name="connsiteX168" fmla="*/ 1586232 w 3172463"/>
              <a:gd name="connsiteY168" fmla="*/ 3168646 h 3168646"/>
              <a:gd name="connsiteX169" fmla="*/ 1555450 w 3172463"/>
              <a:gd name="connsiteY169" fmla="*/ 3165761 h 3168646"/>
              <a:gd name="connsiteX170" fmla="*/ 1525630 w 3172463"/>
              <a:gd name="connsiteY170" fmla="*/ 3158065 h 3168646"/>
              <a:gd name="connsiteX171" fmla="*/ 1496772 w 3172463"/>
              <a:gd name="connsiteY171" fmla="*/ 3146521 h 3168646"/>
              <a:gd name="connsiteX172" fmla="*/ 1466952 w 3172463"/>
              <a:gd name="connsiteY172" fmla="*/ 3132093 h 3168646"/>
              <a:gd name="connsiteX173" fmla="*/ 1439055 w 3172463"/>
              <a:gd name="connsiteY173" fmla="*/ 3115739 h 3168646"/>
              <a:gd name="connsiteX174" fmla="*/ 1410198 w 3172463"/>
              <a:gd name="connsiteY174" fmla="*/ 3098425 h 3168646"/>
              <a:gd name="connsiteX175" fmla="*/ 1381339 w 3172463"/>
              <a:gd name="connsiteY175" fmla="*/ 3083033 h 3168646"/>
              <a:gd name="connsiteX176" fmla="*/ 1352482 w 3172463"/>
              <a:gd name="connsiteY176" fmla="*/ 3067642 h 3168646"/>
              <a:gd name="connsiteX177" fmla="*/ 1323624 w 3172463"/>
              <a:gd name="connsiteY177" fmla="*/ 3056099 h 3168646"/>
              <a:gd name="connsiteX178" fmla="*/ 1293804 w 3172463"/>
              <a:gd name="connsiteY178" fmla="*/ 3048403 h 3168646"/>
              <a:gd name="connsiteX179" fmla="*/ 1263984 w 3172463"/>
              <a:gd name="connsiteY179" fmla="*/ 3044555 h 3168646"/>
              <a:gd name="connsiteX180" fmla="*/ 1232239 w 3172463"/>
              <a:gd name="connsiteY180" fmla="*/ 3044555 h 3168646"/>
              <a:gd name="connsiteX181" fmla="*/ 1199534 w 3172463"/>
              <a:gd name="connsiteY181" fmla="*/ 3046480 h 3168646"/>
              <a:gd name="connsiteX182" fmla="*/ 1166828 w 3172463"/>
              <a:gd name="connsiteY182" fmla="*/ 3050327 h 3168646"/>
              <a:gd name="connsiteX183" fmla="*/ 1134122 w 3172463"/>
              <a:gd name="connsiteY183" fmla="*/ 3055137 h 3168646"/>
              <a:gd name="connsiteX184" fmla="*/ 1101415 w 3172463"/>
              <a:gd name="connsiteY184" fmla="*/ 3058984 h 3168646"/>
              <a:gd name="connsiteX185" fmla="*/ 1068710 w 3172463"/>
              <a:gd name="connsiteY185" fmla="*/ 3061870 h 3168646"/>
              <a:gd name="connsiteX186" fmla="*/ 1037929 w 3172463"/>
              <a:gd name="connsiteY186" fmla="*/ 3060909 h 3168646"/>
              <a:gd name="connsiteX187" fmla="*/ 1008109 w 3172463"/>
              <a:gd name="connsiteY187" fmla="*/ 3057061 h 3168646"/>
              <a:gd name="connsiteX188" fmla="*/ 979250 w 3172463"/>
              <a:gd name="connsiteY188" fmla="*/ 3048403 h 3168646"/>
              <a:gd name="connsiteX189" fmla="*/ 955202 w 3172463"/>
              <a:gd name="connsiteY189" fmla="*/ 3035898 h 3168646"/>
              <a:gd name="connsiteX190" fmla="*/ 932115 w 3172463"/>
              <a:gd name="connsiteY190" fmla="*/ 3019544 h 3168646"/>
              <a:gd name="connsiteX191" fmla="*/ 911915 w 3172463"/>
              <a:gd name="connsiteY191" fmla="*/ 3000306 h 3168646"/>
              <a:gd name="connsiteX192" fmla="*/ 891714 w 3172463"/>
              <a:gd name="connsiteY192" fmla="*/ 2978181 h 3168646"/>
              <a:gd name="connsiteX193" fmla="*/ 873437 w 3172463"/>
              <a:gd name="connsiteY193" fmla="*/ 2955095 h 3168646"/>
              <a:gd name="connsiteX194" fmla="*/ 855161 w 3172463"/>
              <a:gd name="connsiteY194" fmla="*/ 2931046 h 3168646"/>
              <a:gd name="connsiteX195" fmla="*/ 836884 w 3172463"/>
              <a:gd name="connsiteY195" fmla="*/ 2906997 h 3168646"/>
              <a:gd name="connsiteX196" fmla="*/ 818608 w 3172463"/>
              <a:gd name="connsiteY196" fmla="*/ 2883911 h 3168646"/>
              <a:gd name="connsiteX197" fmla="*/ 799368 w 3172463"/>
              <a:gd name="connsiteY197" fmla="*/ 2861786 h 3168646"/>
              <a:gd name="connsiteX198" fmla="*/ 777244 w 3172463"/>
              <a:gd name="connsiteY198" fmla="*/ 2842547 h 3168646"/>
              <a:gd name="connsiteX199" fmla="*/ 756081 w 3172463"/>
              <a:gd name="connsiteY199" fmla="*/ 2825232 h 3168646"/>
              <a:gd name="connsiteX200" fmla="*/ 732033 w 3172463"/>
              <a:gd name="connsiteY200" fmla="*/ 2811765 h 3168646"/>
              <a:gd name="connsiteX201" fmla="*/ 706061 w 3172463"/>
              <a:gd name="connsiteY201" fmla="*/ 2800222 h 3168646"/>
              <a:gd name="connsiteX202" fmla="*/ 678165 w 3172463"/>
              <a:gd name="connsiteY202" fmla="*/ 2790602 h 3168646"/>
              <a:gd name="connsiteX203" fmla="*/ 649306 w 3172463"/>
              <a:gd name="connsiteY203" fmla="*/ 2781945 h 3168646"/>
              <a:gd name="connsiteX204" fmla="*/ 620449 w 3172463"/>
              <a:gd name="connsiteY204" fmla="*/ 2774249 h 3168646"/>
              <a:gd name="connsiteX205" fmla="*/ 590629 w 3172463"/>
              <a:gd name="connsiteY205" fmla="*/ 2766553 h 3168646"/>
              <a:gd name="connsiteX206" fmla="*/ 562733 w 3172463"/>
              <a:gd name="connsiteY206" fmla="*/ 2757896 h 3168646"/>
              <a:gd name="connsiteX207" fmla="*/ 534836 w 3172463"/>
              <a:gd name="connsiteY207" fmla="*/ 2748276 h 3168646"/>
              <a:gd name="connsiteX208" fmla="*/ 508865 w 3172463"/>
              <a:gd name="connsiteY208" fmla="*/ 2736733 h 3168646"/>
              <a:gd name="connsiteX209" fmla="*/ 485777 w 3172463"/>
              <a:gd name="connsiteY209" fmla="*/ 2722304 h 3168646"/>
              <a:gd name="connsiteX210" fmla="*/ 464615 w 3172463"/>
              <a:gd name="connsiteY210" fmla="*/ 2704989 h 3168646"/>
              <a:gd name="connsiteX211" fmla="*/ 447301 w 3172463"/>
              <a:gd name="connsiteY211" fmla="*/ 2683827 h 3168646"/>
              <a:gd name="connsiteX212" fmla="*/ 432872 w 3172463"/>
              <a:gd name="connsiteY212" fmla="*/ 2660739 h 3168646"/>
              <a:gd name="connsiteX213" fmla="*/ 421328 w 3172463"/>
              <a:gd name="connsiteY213" fmla="*/ 2634767 h 3168646"/>
              <a:gd name="connsiteX214" fmla="*/ 411709 w 3172463"/>
              <a:gd name="connsiteY214" fmla="*/ 2606871 h 3168646"/>
              <a:gd name="connsiteX215" fmla="*/ 403052 w 3172463"/>
              <a:gd name="connsiteY215" fmla="*/ 2578974 h 3168646"/>
              <a:gd name="connsiteX216" fmla="*/ 395356 w 3172463"/>
              <a:gd name="connsiteY216" fmla="*/ 2549154 h 3168646"/>
              <a:gd name="connsiteX217" fmla="*/ 387660 w 3172463"/>
              <a:gd name="connsiteY217" fmla="*/ 2520296 h 3168646"/>
              <a:gd name="connsiteX218" fmla="*/ 379003 w 3172463"/>
              <a:gd name="connsiteY218" fmla="*/ 2491437 h 3168646"/>
              <a:gd name="connsiteX219" fmla="*/ 369383 w 3172463"/>
              <a:gd name="connsiteY219" fmla="*/ 2463540 h 3168646"/>
              <a:gd name="connsiteX220" fmla="*/ 357840 w 3172463"/>
              <a:gd name="connsiteY220" fmla="*/ 2437568 h 3168646"/>
              <a:gd name="connsiteX221" fmla="*/ 344373 w 3172463"/>
              <a:gd name="connsiteY221" fmla="*/ 2413519 h 3168646"/>
              <a:gd name="connsiteX222" fmla="*/ 327059 w 3172463"/>
              <a:gd name="connsiteY222" fmla="*/ 2392356 h 3168646"/>
              <a:gd name="connsiteX223" fmla="*/ 307820 w 3172463"/>
              <a:gd name="connsiteY223" fmla="*/ 2370232 h 3168646"/>
              <a:gd name="connsiteX224" fmla="*/ 285695 w 3172463"/>
              <a:gd name="connsiteY224" fmla="*/ 2350993 h 3168646"/>
              <a:gd name="connsiteX225" fmla="*/ 261646 w 3172463"/>
              <a:gd name="connsiteY225" fmla="*/ 2332716 h 3168646"/>
              <a:gd name="connsiteX226" fmla="*/ 237598 w 3172463"/>
              <a:gd name="connsiteY226" fmla="*/ 2314439 h 3168646"/>
              <a:gd name="connsiteX227" fmla="*/ 213550 w 3172463"/>
              <a:gd name="connsiteY227" fmla="*/ 2296163 h 3168646"/>
              <a:gd name="connsiteX228" fmla="*/ 190463 w 3172463"/>
              <a:gd name="connsiteY228" fmla="*/ 2277885 h 3168646"/>
              <a:gd name="connsiteX229" fmla="*/ 168339 w 3172463"/>
              <a:gd name="connsiteY229" fmla="*/ 2257685 h 3168646"/>
              <a:gd name="connsiteX230" fmla="*/ 149100 w 3172463"/>
              <a:gd name="connsiteY230" fmla="*/ 2237484 h 3168646"/>
              <a:gd name="connsiteX231" fmla="*/ 132748 w 3172463"/>
              <a:gd name="connsiteY231" fmla="*/ 2214397 h 3168646"/>
              <a:gd name="connsiteX232" fmla="*/ 120243 w 3172463"/>
              <a:gd name="connsiteY232" fmla="*/ 2190349 h 3168646"/>
              <a:gd name="connsiteX233" fmla="*/ 111585 w 3172463"/>
              <a:gd name="connsiteY233" fmla="*/ 2161491 h 3168646"/>
              <a:gd name="connsiteX234" fmla="*/ 107738 w 3172463"/>
              <a:gd name="connsiteY234" fmla="*/ 2131670 h 3168646"/>
              <a:gd name="connsiteX235" fmla="*/ 106775 w 3172463"/>
              <a:gd name="connsiteY235" fmla="*/ 2100887 h 3168646"/>
              <a:gd name="connsiteX236" fmla="*/ 109661 w 3172463"/>
              <a:gd name="connsiteY236" fmla="*/ 2068181 h 3168646"/>
              <a:gd name="connsiteX237" fmla="*/ 113509 w 3172463"/>
              <a:gd name="connsiteY237" fmla="*/ 2035476 h 3168646"/>
              <a:gd name="connsiteX238" fmla="*/ 118318 w 3172463"/>
              <a:gd name="connsiteY238" fmla="*/ 2002769 h 3168646"/>
              <a:gd name="connsiteX239" fmla="*/ 122166 w 3172463"/>
              <a:gd name="connsiteY239" fmla="*/ 1970063 h 3168646"/>
              <a:gd name="connsiteX240" fmla="*/ 124091 w 3172463"/>
              <a:gd name="connsiteY240" fmla="*/ 1937358 h 3168646"/>
              <a:gd name="connsiteX241" fmla="*/ 124091 w 3172463"/>
              <a:gd name="connsiteY241" fmla="*/ 1905613 h 3168646"/>
              <a:gd name="connsiteX242" fmla="*/ 120243 w 3172463"/>
              <a:gd name="connsiteY242" fmla="*/ 1875793 h 3168646"/>
              <a:gd name="connsiteX243" fmla="*/ 112547 w 3172463"/>
              <a:gd name="connsiteY243" fmla="*/ 1845972 h 3168646"/>
              <a:gd name="connsiteX244" fmla="*/ 101004 w 3172463"/>
              <a:gd name="connsiteY244" fmla="*/ 1818075 h 3168646"/>
              <a:gd name="connsiteX245" fmla="*/ 86575 w 3172463"/>
              <a:gd name="connsiteY245" fmla="*/ 1789218 h 3168646"/>
              <a:gd name="connsiteX246" fmla="*/ 70222 w 3172463"/>
              <a:gd name="connsiteY246" fmla="*/ 1760360 h 3168646"/>
              <a:gd name="connsiteX247" fmla="*/ 52908 w 3172463"/>
              <a:gd name="connsiteY247" fmla="*/ 1731501 h 3168646"/>
              <a:gd name="connsiteX248" fmla="*/ 36555 w 3172463"/>
              <a:gd name="connsiteY248" fmla="*/ 1703604 h 3168646"/>
              <a:gd name="connsiteX249" fmla="*/ 22125 w 3172463"/>
              <a:gd name="connsiteY249" fmla="*/ 1673784 h 3168646"/>
              <a:gd name="connsiteX250" fmla="*/ 10582 w 3172463"/>
              <a:gd name="connsiteY250" fmla="*/ 1644925 h 3168646"/>
              <a:gd name="connsiteX251" fmla="*/ 2886 w 3172463"/>
              <a:gd name="connsiteY251" fmla="*/ 1615105 h 3168646"/>
              <a:gd name="connsiteX252" fmla="*/ 0 w 3172463"/>
              <a:gd name="connsiteY252" fmla="*/ 1584323 h 3168646"/>
              <a:gd name="connsiteX253" fmla="*/ 2886 w 3172463"/>
              <a:gd name="connsiteY253" fmla="*/ 1553541 h 3168646"/>
              <a:gd name="connsiteX254" fmla="*/ 10582 w 3172463"/>
              <a:gd name="connsiteY254" fmla="*/ 1523721 h 3168646"/>
              <a:gd name="connsiteX255" fmla="*/ 22125 w 3172463"/>
              <a:gd name="connsiteY255" fmla="*/ 1494862 h 3168646"/>
              <a:gd name="connsiteX256" fmla="*/ 36555 w 3172463"/>
              <a:gd name="connsiteY256" fmla="*/ 1465043 h 3168646"/>
              <a:gd name="connsiteX257" fmla="*/ 52908 w 3172463"/>
              <a:gd name="connsiteY257" fmla="*/ 1437145 h 3168646"/>
              <a:gd name="connsiteX258" fmla="*/ 70222 w 3172463"/>
              <a:gd name="connsiteY258" fmla="*/ 1408288 h 3168646"/>
              <a:gd name="connsiteX259" fmla="*/ 86575 w 3172463"/>
              <a:gd name="connsiteY259" fmla="*/ 1379429 h 3168646"/>
              <a:gd name="connsiteX260" fmla="*/ 101004 w 3172463"/>
              <a:gd name="connsiteY260" fmla="*/ 1350571 h 3168646"/>
              <a:gd name="connsiteX261" fmla="*/ 112547 w 3172463"/>
              <a:gd name="connsiteY261" fmla="*/ 1322674 h 3168646"/>
              <a:gd name="connsiteX262" fmla="*/ 120243 w 3172463"/>
              <a:gd name="connsiteY262" fmla="*/ 1292853 h 3168646"/>
              <a:gd name="connsiteX263" fmla="*/ 124091 w 3172463"/>
              <a:gd name="connsiteY263" fmla="*/ 1263034 h 3168646"/>
              <a:gd name="connsiteX264" fmla="*/ 124091 w 3172463"/>
              <a:gd name="connsiteY264" fmla="*/ 1231290 h 3168646"/>
              <a:gd name="connsiteX265" fmla="*/ 122166 w 3172463"/>
              <a:gd name="connsiteY265" fmla="*/ 1198583 h 3168646"/>
              <a:gd name="connsiteX266" fmla="*/ 118318 w 3172463"/>
              <a:gd name="connsiteY266" fmla="*/ 1165877 h 3168646"/>
              <a:gd name="connsiteX267" fmla="*/ 113509 w 3172463"/>
              <a:gd name="connsiteY267" fmla="*/ 1133171 h 3168646"/>
              <a:gd name="connsiteX268" fmla="*/ 109661 w 3172463"/>
              <a:gd name="connsiteY268" fmla="*/ 1100465 h 3168646"/>
              <a:gd name="connsiteX269" fmla="*/ 106775 w 3172463"/>
              <a:gd name="connsiteY269" fmla="*/ 1067759 h 3168646"/>
              <a:gd name="connsiteX270" fmla="*/ 107738 w 3172463"/>
              <a:gd name="connsiteY270" fmla="*/ 1036977 h 3168646"/>
              <a:gd name="connsiteX271" fmla="*/ 111585 w 3172463"/>
              <a:gd name="connsiteY271" fmla="*/ 1007156 h 3168646"/>
              <a:gd name="connsiteX272" fmla="*/ 120243 w 3172463"/>
              <a:gd name="connsiteY272" fmla="*/ 978298 h 3168646"/>
              <a:gd name="connsiteX273" fmla="*/ 132748 w 3172463"/>
              <a:gd name="connsiteY273" fmla="*/ 954249 h 3168646"/>
              <a:gd name="connsiteX274" fmla="*/ 149100 w 3172463"/>
              <a:gd name="connsiteY274" fmla="*/ 931163 h 3168646"/>
              <a:gd name="connsiteX275" fmla="*/ 168339 w 3172463"/>
              <a:gd name="connsiteY275" fmla="*/ 910962 h 3168646"/>
              <a:gd name="connsiteX276" fmla="*/ 190463 w 3172463"/>
              <a:gd name="connsiteY276" fmla="*/ 890761 h 3168646"/>
              <a:gd name="connsiteX277" fmla="*/ 213550 w 3172463"/>
              <a:gd name="connsiteY277" fmla="*/ 872484 h 3168646"/>
              <a:gd name="connsiteX278" fmla="*/ 237598 w 3172463"/>
              <a:gd name="connsiteY278" fmla="*/ 854207 h 3168646"/>
              <a:gd name="connsiteX279" fmla="*/ 261646 w 3172463"/>
              <a:gd name="connsiteY279" fmla="*/ 835930 h 3168646"/>
              <a:gd name="connsiteX280" fmla="*/ 285695 w 3172463"/>
              <a:gd name="connsiteY280" fmla="*/ 817653 h 3168646"/>
              <a:gd name="connsiteX281" fmla="*/ 307820 w 3172463"/>
              <a:gd name="connsiteY281" fmla="*/ 798415 h 3168646"/>
              <a:gd name="connsiteX282" fmla="*/ 327059 w 3172463"/>
              <a:gd name="connsiteY282" fmla="*/ 776290 h 3168646"/>
              <a:gd name="connsiteX283" fmla="*/ 344373 w 3172463"/>
              <a:gd name="connsiteY283" fmla="*/ 755127 h 3168646"/>
              <a:gd name="connsiteX284" fmla="*/ 357840 w 3172463"/>
              <a:gd name="connsiteY284" fmla="*/ 731079 h 3168646"/>
              <a:gd name="connsiteX285" fmla="*/ 369383 w 3172463"/>
              <a:gd name="connsiteY285" fmla="*/ 705106 h 3168646"/>
              <a:gd name="connsiteX286" fmla="*/ 379003 w 3172463"/>
              <a:gd name="connsiteY286" fmla="*/ 677209 h 3168646"/>
              <a:gd name="connsiteX287" fmla="*/ 387660 w 3172463"/>
              <a:gd name="connsiteY287" fmla="*/ 648350 h 3168646"/>
              <a:gd name="connsiteX288" fmla="*/ 395356 w 3172463"/>
              <a:gd name="connsiteY288" fmla="*/ 619492 h 3168646"/>
              <a:gd name="connsiteX289" fmla="*/ 403052 w 3172463"/>
              <a:gd name="connsiteY289" fmla="*/ 589672 h 3168646"/>
              <a:gd name="connsiteX290" fmla="*/ 411709 w 3172463"/>
              <a:gd name="connsiteY290" fmla="*/ 561776 h 3168646"/>
              <a:gd name="connsiteX291" fmla="*/ 421328 w 3172463"/>
              <a:gd name="connsiteY291" fmla="*/ 533879 h 3168646"/>
              <a:gd name="connsiteX292" fmla="*/ 432872 w 3172463"/>
              <a:gd name="connsiteY292" fmla="*/ 507907 h 3168646"/>
              <a:gd name="connsiteX293" fmla="*/ 447301 w 3172463"/>
              <a:gd name="connsiteY293" fmla="*/ 484821 h 3168646"/>
              <a:gd name="connsiteX294" fmla="*/ 464615 w 3172463"/>
              <a:gd name="connsiteY294" fmla="*/ 463658 h 3168646"/>
              <a:gd name="connsiteX295" fmla="*/ 485777 w 3172463"/>
              <a:gd name="connsiteY295" fmla="*/ 446343 h 3168646"/>
              <a:gd name="connsiteX296" fmla="*/ 508865 w 3172463"/>
              <a:gd name="connsiteY296" fmla="*/ 431914 h 3168646"/>
              <a:gd name="connsiteX297" fmla="*/ 534836 w 3172463"/>
              <a:gd name="connsiteY297" fmla="*/ 420370 h 3168646"/>
              <a:gd name="connsiteX298" fmla="*/ 562733 w 3172463"/>
              <a:gd name="connsiteY298" fmla="*/ 410751 h 3168646"/>
              <a:gd name="connsiteX299" fmla="*/ 590629 w 3172463"/>
              <a:gd name="connsiteY299" fmla="*/ 402093 h 3168646"/>
              <a:gd name="connsiteX300" fmla="*/ 620449 w 3172463"/>
              <a:gd name="connsiteY300" fmla="*/ 394397 h 3168646"/>
              <a:gd name="connsiteX301" fmla="*/ 649306 w 3172463"/>
              <a:gd name="connsiteY301" fmla="*/ 386701 h 3168646"/>
              <a:gd name="connsiteX302" fmla="*/ 678165 w 3172463"/>
              <a:gd name="connsiteY302" fmla="*/ 378044 h 3168646"/>
              <a:gd name="connsiteX303" fmla="*/ 706061 w 3172463"/>
              <a:gd name="connsiteY303" fmla="*/ 368425 h 3168646"/>
              <a:gd name="connsiteX304" fmla="*/ 732033 w 3172463"/>
              <a:gd name="connsiteY304" fmla="*/ 356881 h 3168646"/>
              <a:gd name="connsiteX305" fmla="*/ 756081 w 3172463"/>
              <a:gd name="connsiteY305" fmla="*/ 343415 h 3168646"/>
              <a:gd name="connsiteX306" fmla="*/ 777244 w 3172463"/>
              <a:gd name="connsiteY306" fmla="*/ 326100 h 3168646"/>
              <a:gd name="connsiteX307" fmla="*/ 799368 w 3172463"/>
              <a:gd name="connsiteY307" fmla="*/ 306860 h 3168646"/>
              <a:gd name="connsiteX308" fmla="*/ 818608 w 3172463"/>
              <a:gd name="connsiteY308" fmla="*/ 284735 h 3168646"/>
              <a:gd name="connsiteX309" fmla="*/ 836884 w 3172463"/>
              <a:gd name="connsiteY309" fmla="*/ 261649 h 3168646"/>
              <a:gd name="connsiteX310" fmla="*/ 855161 w 3172463"/>
              <a:gd name="connsiteY310" fmla="*/ 237601 h 3168646"/>
              <a:gd name="connsiteX311" fmla="*/ 873437 w 3172463"/>
              <a:gd name="connsiteY311" fmla="*/ 213551 h 3168646"/>
              <a:gd name="connsiteX312" fmla="*/ 891714 w 3172463"/>
              <a:gd name="connsiteY312" fmla="*/ 190465 h 3168646"/>
              <a:gd name="connsiteX313" fmla="*/ 911915 w 3172463"/>
              <a:gd name="connsiteY313" fmla="*/ 168340 h 3168646"/>
              <a:gd name="connsiteX314" fmla="*/ 932115 w 3172463"/>
              <a:gd name="connsiteY314" fmla="*/ 149102 h 3168646"/>
              <a:gd name="connsiteX315" fmla="*/ 955202 w 3172463"/>
              <a:gd name="connsiteY315" fmla="*/ 132748 h 3168646"/>
              <a:gd name="connsiteX316" fmla="*/ 979250 w 3172463"/>
              <a:gd name="connsiteY316" fmla="*/ 120243 h 3168646"/>
              <a:gd name="connsiteX317" fmla="*/ 1008109 w 3172463"/>
              <a:gd name="connsiteY317" fmla="*/ 111585 h 3168646"/>
              <a:gd name="connsiteX318" fmla="*/ 1037929 w 3172463"/>
              <a:gd name="connsiteY318" fmla="*/ 107738 h 3168646"/>
              <a:gd name="connsiteX319" fmla="*/ 1068710 w 3172463"/>
              <a:gd name="connsiteY319" fmla="*/ 106776 h 3168646"/>
              <a:gd name="connsiteX320" fmla="*/ 1101415 w 3172463"/>
              <a:gd name="connsiteY320" fmla="*/ 109662 h 3168646"/>
              <a:gd name="connsiteX321" fmla="*/ 1134122 w 3172463"/>
              <a:gd name="connsiteY321" fmla="*/ 113510 h 3168646"/>
              <a:gd name="connsiteX322" fmla="*/ 1166828 w 3172463"/>
              <a:gd name="connsiteY322" fmla="*/ 118320 h 3168646"/>
              <a:gd name="connsiteX323" fmla="*/ 1199534 w 3172463"/>
              <a:gd name="connsiteY323" fmla="*/ 122167 h 3168646"/>
              <a:gd name="connsiteX324" fmla="*/ 1232239 w 3172463"/>
              <a:gd name="connsiteY324" fmla="*/ 124091 h 3168646"/>
              <a:gd name="connsiteX325" fmla="*/ 1263984 w 3172463"/>
              <a:gd name="connsiteY325" fmla="*/ 124091 h 3168646"/>
              <a:gd name="connsiteX326" fmla="*/ 1293804 w 3172463"/>
              <a:gd name="connsiteY326" fmla="*/ 120243 h 3168646"/>
              <a:gd name="connsiteX327" fmla="*/ 1323624 w 3172463"/>
              <a:gd name="connsiteY327" fmla="*/ 112547 h 3168646"/>
              <a:gd name="connsiteX328" fmla="*/ 1352482 w 3172463"/>
              <a:gd name="connsiteY328" fmla="*/ 101004 h 3168646"/>
              <a:gd name="connsiteX329" fmla="*/ 1381339 w 3172463"/>
              <a:gd name="connsiteY329" fmla="*/ 85613 h 3168646"/>
              <a:gd name="connsiteX330" fmla="*/ 1410198 w 3172463"/>
              <a:gd name="connsiteY330" fmla="*/ 70222 h 3168646"/>
              <a:gd name="connsiteX331" fmla="*/ 1439055 w 3172463"/>
              <a:gd name="connsiteY331" fmla="*/ 52907 h 3168646"/>
              <a:gd name="connsiteX332" fmla="*/ 1466952 w 3172463"/>
              <a:gd name="connsiteY332" fmla="*/ 36554 h 3168646"/>
              <a:gd name="connsiteX333" fmla="*/ 1496772 w 3172463"/>
              <a:gd name="connsiteY333" fmla="*/ 22125 h 3168646"/>
              <a:gd name="connsiteX334" fmla="*/ 1525630 w 3172463"/>
              <a:gd name="connsiteY334" fmla="*/ 10581 h 3168646"/>
              <a:gd name="connsiteX335" fmla="*/ 1555450 w 3172463"/>
              <a:gd name="connsiteY335" fmla="*/ 2885 h 316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3172463" h="3168646">
                <a:moveTo>
                  <a:pt x="1586232" y="0"/>
                </a:moveTo>
                <a:lnTo>
                  <a:pt x="1617013" y="2885"/>
                </a:lnTo>
                <a:lnTo>
                  <a:pt x="1646833" y="10581"/>
                </a:lnTo>
                <a:lnTo>
                  <a:pt x="1675692" y="22125"/>
                </a:lnTo>
                <a:lnTo>
                  <a:pt x="1705511" y="36554"/>
                </a:lnTo>
                <a:lnTo>
                  <a:pt x="1733408" y="52907"/>
                </a:lnTo>
                <a:lnTo>
                  <a:pt x="1762266" y="70222"/>
                </a:lnTo>
                <a:lnTo>
                  <a:pt x="1791124" y="85613"/>
                </a:lnTo>
                <a:lnTo>
                  <a:pt x="1819981" y="101004"/>
                </a:lnTo>
                <a:lnTo>
                  <a:pt x="1847878" y="112547"/>
                </a:lnTo>
                <a:lnTo>
                  <a:pt x="1878660" y="120243"/>
                </a:lnTo>
                <a:lnTo>
                  <a:pt x="1908479" y="124091"/>
                </a:lnTo>
                <a:lnTo>
                  <a:pt x="1940223" y="124091"/>
                </a:lnTo>
                <a:lnTo>
                  <a:pt x="1972929" y="122167"/>
                </a:lnTo>
                <a:lnTo>
                  <a:pt x="2005635" y="118320"/>
                </a:lnTo>
                <a:lnTo>
                  <a:pt x="2038341" y="113510"/>
                </a:lnTo>
                <a:lnTo>
                  <a:pt x="2071047" y="109662"/>
                </a:lnTo>
                <a:lnTo>
                  <a:pt x="2103753" y="106776"/>
                </a:lnTo>
                <a:lnTo>
                  <a:pt x="2134534" y="107738"/>
                </a:lnTo>
                <a:lnTo>
                  <a:pt x="2164354" y="111585"/>
                </a:lnTo>
                <a:lnTo>
                  <a:pt x="2193213" y="120243"/>
                </a:lnTo>
                <a:lnTo>
                  <a:pt x="2217262" y="132748"/>
                </a:lnTo>
                <a:lnTo>
                  <a:pt x="2240347" y="149102"/>
                </a:lnTo>
                <a:lnTo>
                  <a:pt x="2260548" y="168340"/>
                </a:lnTo>
                <a:lnTo>
                  <a:pt x="2280749" y="190465"/>
                </a:lnTo>
                <a:lnTo>
                  <a:pt x="2299025" y="213551"/>
                </a:lnTo>
                <a:lnTo>
                  <a:pt x="2317302" y="237601"/>
                </a:lnTo>
                <a:lnTo>
                  <a:pt x="2335579" y="261649"/>
                </a:lnTo>
                <a:lnTo>
                  <a:pt x="2353855" y="284735"/>
                </a:lnTo>
                <a:lnTo>
                  <a:pt x="2373095" y="306860"/>
                </a:lnTo>
                <a:lnTo>
                  <a:pt x="2395219" y="326100"/>
                </a:lnTo>
                <a:lnTo>
                  <a:pt x="2416382" y="343415"/>
                </a:lnTo>
                <a:lnTo>
                  <a:pt x="2440430" y="356881"/>
                </a:lnTo>
                <a:lnTo>
                  <a:pt x="2466403" y="368425"/>
                </a:lnTo>
                <a:lnTo>
                  <a:pt x="2494298" y="378044"/>
                </a:lnTo>
                <a:lnTo>
                  <a:pt x="2523156" y="386701"/>
                </a:lnTo>
                <a:lnTo>
                  <a:pt x="2552014" y="394397"/>
                </a:lnTo>
                <a:lnTo>
                  <a:pt x="2581835" y="402093"/>
                </a:lnTo>
                <a:lnTo>
                  <a:pt x="2609730" y="410751"/>
                </a:lnTo>
                <a:lnTo>
                  <a:pt x="2637626" y="420370"/>
                </a:lnTo>
                <a:lnTo>
                  <a:pt x="2663599" y="431914"/>
                </a:lnTo>
                <a:lnTo>
                  <a:pt x="2686686" y="446343"/>
                </a:lnTo>
                <a:lnTo>
                  <a:pt x="2707849" y="463658"/>
                </a:lnTo>
                <a:lnTo>
                  <a:pt x="2725162" y="484821"/>
                </a:lnTo>
                <a:lnTo>
                  <a:pt x="2739592" y="507907"/>
                </a:lnTo>
                <a:lnTo>
                  <a:pt x="2751135" y="533879"/>
                </a:lnTo>
                <a:lnTo>
                  <a:pt x="2760754" y="561776"/>
                </a:lnTo>
                <a:lnTo>
                  <a:pt x="2769411" y="589672"/>
                </a:lnTo>
                <a:lnTo>
                  <a:pt x="2777107" y="619492"/>
                </a:lnTo>
                <a:lnTo>
                  <a:pt x="2784803" y="648350"/>
                </a:lnTo>
                <a:lnTo>
                  <a:pt x="2793460" y="677209"/>
                </a:lnTo>
                <a:lnTo>
                  <a:pt x="2803079" y="705106"/>
                </a:lnTo>
                <a:lnTo>
                  <a:pt x="2814622" y="731079"/>
                </a:lnTo>
                <a:lnTo>
                  <a:pt x="2828090" y="755127"/>
                </a:lnTo>
                <a:lnTo>
                  <a:pt x="2845405" y="776290"/>
                </a:lnTo>
                <a:lnTo>
                  <a:pt x="2864643" y="798415"/>
                </a:lnTo>
                <a:lnTo>
                  <a:pt x="2886768" y="817653"/>
                </a:lnTo>
                <a:lnTo>
                  <a:pt x="2909855" y="835930"/>
                </a:lnTo>
                <a:lnTo>
                  <a:pt x="2934865" y="854207"/>
                </a:lnTo>
                <a:lnTo>
                  <a:pt x="2958913" y="872484"/>
                </a:lnTo>
                <a:lnTo>
                  <a:pt x="2982000" y="890761"/>
                </a:lnTo>
                <a:lnTo>
                  <a:pt x="3004123" y="910962"/>
                </a:lnTo>
                <a:lnTo>
                  <a:pt x="3023363" y="931163"/>
                </a:lnTo>
                <a:lnTo>
                  <a:pt x="3039716" y="954249"/>
                </a:lnTo>
                <a:lnTo>
                  <a:pt x="3052221" y="978298"/>
                </a:lnTo>
                <a:lnTo>
                  <a:pt x="3060879" y="1007156"/>
                </a:lnTo>
                <a:lnTo>
                  <a:pt x="3064725" y="1036977"/>
                </a:lnTo>
                <a:lnTo>
                  <a:pt x="3065689" y="1067759"/>
                </a:lnTo>
                <a:lnTo>
                  <a:pt x="3062802" y="1100465"/>
                </a:lnTo>
                <a:lnTo>
                  <a:pt x="3058954" y="1133171"/>
                </a:lnTo>
                <a:lnTo>
                  <a:pt x="3054145" y="1165877"/>
                </a:lnTo>
                <a:lnTo>
                  <a:pt x="3050297" y="1198583"/>
                </a:lnTo>
                <a:lnTo>
                  <a:pt x="3048373" y="1231290"/>
                </a:lnTo>
                <a:lnTo>
                  <a:pt x="3048373" y="1263034"/>
                </a:lnTo>
                <a:lnTo>
                  <a:pt x="3052221" y="1292853"/>
                </a:lnTo>
                <a:lnTo>
                  <a:pt x="3059916" y="1322674"/>
                </a:lnTo>
                <a:lnTo>
                  <a:pt x="3071460" y="1350571"/>
                </a:lnTo>
                <a:lnTo>
                  <a:pt x="3086851" y="1379429"/>
                </a:lnTo>
                <a:lnTo>
                  <a:pt x="3102241" y="1408288"/>
                </a:lnTo>
                <a:lnTo>
                  <a:pt x="3119557" y="1437145"/>
                </a:lnTo>
                <a:lnTo>
                  <a:pt x="3135909" y="1465043"/>
                </a:lnTo>
                <a:lnTo>
                  <a:pt x="3150339" y="1494862"/>
                </a:lnTo>
                <a:lnTo>
                  <a:pt x="3161881" y="1523721"/>
                </a:lnTo>
                <a:lnTo>
                  <a:pt x="3169577" y="1553541"/>
                </a:lnTo>
                <a:lnTo>
                  <a:pt x="3172463" y="1584323"/>
                </a:lnTo>
                <a:lnTo>
                  <a:pt x="3169577" y="1615105"/>
                </a:lnTo>
                <a:lnTo>
                  <a:pt x="3161881" y="1644925"/>
                </a:lnTo>
                <a:lnTo>
                  <a:pt x="3150339" y="1673784"/>
                </a:lnTo>
                <a:lnTo>
                  <a:pt x="3135909" y="1703604"/>
                </a:lnTo>
                <a:lnTo>
                  <a:pt x="3119557" y="1731501"/>
                </a:lnTo>
                <a:lnTo>
                  <a:pt x="3102241" y="1760360"/>
                </a:lnTo>
                <a:lnTo>
                  <a:pt x="3086851" y="1789218"/>
                </a:lnTo>
                <a:lnTo>
                  <a:pt x="3071460" y="1818075"/>
                </a:lnTo>
                <a:lnTo>
                  <a:pt x="3059916" y="1845972"/>
                </a:lnTo>
                <a:lnTo>
                  <a:pt x="3052221" y="1875793"/>
                </a:lnTo>
                <a:lnTo>
                  <a:pt x="3048373" y="1905613"/>
                </a:lnTo>
                <a:lnTo>
                  <a:pt x="3048373" y="1937358"/>
                </a:lnTo>
                <a:lnTo>
                  <a:pt x="3050297" y="1970063"/>
                </a:lnTo>
                <a:lnTo>
                  <a:pt x="3054145" y="2002769"/>
                </a:lnTo>
                <a:lnTo>
                  <a:pt x="3058954" y="2035476"/>
                </a:lnTo>
                <a:lnTo>
                  <a:pt x="3062802" y="2068181"/>
                </a:lnTo>
                <a:lnTo>
                  <a:pt x="3065689" y="2100887"/>
                </a:lnTo>
                <a:lnTo>
                  <a:pt x="3064725" y="2131670"/>
                </a:lnTo>
                <a:lnTo>
                  <a:pt x="3060879" y="2161491"/>
                </a:lnTo>
                <a:lnTo>
                  <a:pt x="3052221" y="2190349"/>
                </a:lnTo>
                <a:lnTo>
                  <a:pt x="3039716" y="2214397"/>
                </a:lnTo>
                <a:lnTo>
                  <a:pt x="3023363" y="2237484"/>
                </a:lnTo>
                <a:lnTo>
                  <a:pt x="3004123" y="2257685"/>
                </a:lnTo>
                <a:lnTo>
                  <a:pt x="2982000" y="2277885"/>
                </a:lnTo>
                <a:lnTo>
                  <a:pt x="2958913" y="2296163"/>
                </a:lnTo>
                <a:lnTo>
                  <a:pt x="2934865" y="2314439"/>
                </a:lnTo>
                <a:lnTo>
                  <a:pt x="2909855" y="2332716"/>
                </a:lnTo>
                <a:lnTo>
                  <a:pt x="2886768" y="2350993"/>
                </a:lnTo>
                <a:lnTo>
                  <a:pt x="2864643" y="2370232"/>
                </a:lnTo>
                <a:lnTo>
                  <a:pt x="2845405" y="2392356"/>
                </a:lnTo>
                <a:lnTo>
                  <a:pt x="2828090" y="2413519"/>
                </a:lnTo>
                <a:lnTo>
                  <a:pt x="2814622" y="2437568"/>
                </a:lnTo>
                <a:lnTo>
                  <a:pt x="2803079" y="2463540"/>
                </a:lnTo>
                <a:lnTo>
                  <a:pt x="2793460" y="2491437"/>
                </a:lnTo>
                <a:lnTo>
                  <a:pt x="2784803" y="2520296"/>
                </a:lnTo>
                <a:lnTo>
                  <a:pt x="2777107" y="2549154"/>
                </a:lnTo>
                <a:lnTo>
                  <a:pt x="2769411" y="2578974"/>
                </a:lnTo>
                <a:lnTo>
                  <a:pt x="2760754" y="2606871"/>
                </a:lnTo>
                <a:lnTo>
                  <a:pt x="2751135" y="2634767"/>
                </a:lnTo>
                <a:lnTo>
                  <a:pt x="2739592" y="2660739"/>
                </a:lnTo>
                <a:lnTo>
                  <a:pt x="2725162" y="2683827"/>
                </a:lnTo>
                <a:lnTo>
                  <a:pt x="2707849" y="2704989"/>
                </a:lnTo>
                <a:lnTo>
                  <a:pt x="2686686" y="2722304"/>
                </a:lnTo>
                <a:lnTo>
                  <a:pt x="2663599" y="2736733"/>
                </a:lnTo>
                <a:lnTo>
                  <a:pt x="2637626" y="2748276"/>
                </a:lnTo>
                <a:lnTo>
                  <a:pt x="2609730" y="2757896"/>
                </a:lnTo>
                <a:lnTo>
                  <a:pt x="2581835" y="2766553"/>
                </a:lnTo>
                <a:lnTo>
                  <a:pt x="2552014" y="2774249"/>
                </a:lnTo>
                <a:lnTo>
                  <a:pt x="2523156" y="2781945"/>
                </a:lnTo>
                <a:lnTo>
                  <a:pt x="2494298" y="2790602"/>
                </a:lnTo>
                <a:lnTo>
                  <a:pt x="2466403" y="2800222"/>
                </a:lnTo>
                <a:lnTo>
                  <a:pt x="2440430" y="2811765"/>
                </a:lnTo>
                <a:lnTo>
                  <a:pt x="2416382" y="2825232"/>
                </a:lnTo>
                <a:lnTo>
                  <a:pt x="2395219" y="2842547"/>
                </a:lnTo>
                <a:lnTo>
                  <a:pt x="2373095" y="2861786"/>
                </a:lnTo>
                <a:lnTo>
                  <a:pt x="2353855" y="2883911"/>
                </a:lnTo>
                <a:lnTo>
                  <a:pt x="2335579" y="2906997"/>
                </a:lnTo>
                <a:lnTo>
                  <a:pt x="2317302" y="2931046"/>
                </a:lnTo>
                <a:lnTo>
                  <a:pt x="2299025" y="2955095"/>
                </a:lnTo>
                <a:lnTo>
                  <a:pt x="2280749" y="2978181"/>
                </a:lnTo>
                <a:lnTo>
                  <a:pt x="2260548" y="3000306"/>
                </a:lnTo>
                <a:lnTo>
                  <a:pt x="2240347" y="3019544"/>
                </a:lnTo>
                <a:lnTo>
                  <a:pt x="2217262" y="3035898"/>
                </a:lnTo>
                <a:lnTo>
                  <a:pt x="2193213" y="3048403"/>
                </a:lnTo>
                <a:lnTo>
                  <a:pt x="2164354" y="3057061"/>
                </a:lnTo>
                <a:lnTo>
                  <a:pt x="2134534" y="3060909"/>
                </a:lnTo>
                <a:lnTo>
                  <a:pt x="2103753" y="3061870"/>
                </a:lnTo>
                <a:lnTo>
                  <a:pt x="2071047" y="3058984"/>
                </a:lnTo>
                <a:lnTo>
                  <a:pt x="2038341" y="3055137"/>
                </a:lnTo>
                <a:lnTo>
                  <a:pt x="2005635" y="3050327"/>
                </a:lnTo>
                <a:lnTo>
                  <a:pt x="1972929" y="3046480"/>
                </a:lnTo>
                <a:lnTo>
                  <a:pt x="1940223" y="3044555"/>
                </a:lnTo>
                <a:lnTo>
                  <a:pt x="1908479" y="3044555"/>
                </a:lnTo>
                <a:lnTo>
                  <a:pt x="1878660" y="3048403"/>
                </a:lnTo>
                <a:lnTo>
                  <a:pt x="1847878" y="3056099"/>
                </a:lnTo>
                <a:lnTo>
                  <a:pt x="1819981" y="3067642"/>
                </a:lnTo>
                <a:lnTo>
                  <a:pt x="1791124" y="3083033"/>
                </a:lnTo>
                <a:lnTo>
                  <a:pt x="1762266" y="3098425"/>
                </a:lnTo>
                <a:lnTo>
                  <a:pt x="1733408" y="3115739"/>
                </a:lnTo>
                <a:lnTo>
                  <a:pt x="1705511" y="3132093"/>
                </a:lnTo>
                <a:lnTo>
                  <a:pt x="1675692" y="3146521"/>
                </a:lnTo>
                <a:lnTo>
                  <a:pt x="1646833" y="3158065"/>
                </a:lnTo>
                <a:lnTo>
                  <a:pt x="1617013" y="3165761"/>
                </a:lnTo>
                <a:lnTo>
                  <a:pt x="1586232" y="3168646"/>
                </a:lnTo>
                <a:lnTo>
                  <a:pt x="1555450" y="3165761"/>
                </a:lnTo>
                <a:lnTo>
                  <a:pt x="1525630" y="3158065"/>
                </a:lnTo>
                <a:lnTo>
                  <a:pt x="1496772" y="3146521"/>
                </a:lnTo>
                <a:lnTo>
                  <a:pt x="1466952" y="3132093"/>
                </a:lnTo>
                <a:lnTo>
                  <a:pt x="1439055" y="3115739"/>
                </a:lnTo>
                <a:lnTo>
                  <a:pt x="1410198" y="3098425"/>
                </a:lnTo>
                <a:lnTo>
                  <a:pt x="1381339" y="3083033"/>
                </a:lnTo>
                <a:lnTo>
                  <a:pt x="1352482" y="3067642"/>
                </a:lnTo>
                <a:lnTo>
                  <a:pt x="1323624" y="3056099"/>
                </a:lnTo>
                <a:lnTo>
                  <a:pt x="1293804" y="3048403"/>
                </a:lnTo>
                <a:lnTo>
                  <a:pt x="1263984" y="3044555"/>
                </a:lnTo>
                <a:lnTo>
                  <a:pt x="1232239" y="3044555"/>
                </a:lnTo>
                <a:lnTo>
                  <a:pt x="1199534" y="3046480"/>
                </a:lnTo>
                <a:lnTo>
                  <a:pt x="1166828" y="3050327"/>
                </a:lnTo>
                <a:lnTo>
                  <a:pt x="1134122" y="3055137"/>
                </a:lnTo>
                <a:lnTo>
                  <a:pt x="1101415" y="3058984"/>
                </a:lnTo>
                <a:lnTo>
                  <a:pt x="1068710" y="3061870"/>
                </a:lnTo>
                <a:lnTo>
                  <a:pt x="1037929" y="3060909"/>
                </a:lnTo>
                <a:lnTo>
                  <a:pt x="1008109" y="3057061"/>
                </a:lnTo>
                <a:lnTo>
                  <a:pt x="979250" y="3048403"/>
                </a:lnTo>
                <a:lnTo>
                  <a:pt x="955202" y="3035898"/>
                </a:lnTo>
                <a:lnTo>
                  <a:pt x="932115" y="3019544"/>
                </a:lnTo>
                <a:lnTo>
                  <a:pt x="911915" y="3000306"/>
                </a:lnTo>
                <a:lnTo>
                  <a:pt x="891714" y="2978181"/>
                </a:lnTo>
                <a:lnTo>
                  <a:pt x="873437" y="2955095"/>
                </a:lnTo>
                <a:lnTo>
                  <a:pt x="855161" y="2931046"/>
                </a:lnTo>
                <a:lnTo>
                  <a:pt x="836884" y="2906997"/>
                </a:lnTo>
                <a:lnTo>
                  <a:pt x="818608" y="2883911"/>
                </a:lnTo>
                <a:lnTo>
                  <a:pt x="799368" y="2861786"/>
                </a:lnTo>
                <a:lnTo>
                  <a:pt x="777244" y="2842547"/>
                </a:lnTo>
                <a:lnTo>
                  <a:pt x="756081" y="2825232"/>
                </a:lnTo>
                <a:lnTo>
                  <a:pt x="732033" y="2811765"/>
                </a:lnTo>
                <a:lnTo>
                  <a:pt x="706061" y="2800222"/>
                </a:lnTo>
                <a:lnTo>
                  <a:pt x="678165" y="2790602"/>
                </a:lnTo>
                <a:lnTo>
                  <a:pt x="649306" y="2781945"/>
                </a:lnTo>
                <a:lnTo>
                  <a:pt x="620449" y="2774249"/>
                </a:lnTo>
                <a:lnTo>
                  <a:pt x="590629" y="2766553"/>
                </a:lnTo>
                <a:lnTo>
                  <a:pt x="562733" y="2757896"/>
                </a:lnTo>
                <a:lnTo>
                  <a:pt x="534836" y="2748276"/>
                </a:lnTo>
                <a:lnTo>
                  <a:pt x="508865" y="2736733"/>
                </a:lnTo>
                <a:lnTo>
                  <a:pt x="485777" y="2722304"/>
                </a:lnTo>
                <a:lnTo>
                  <a:pt x="464615" y="2704989"/>
                </a:lnTo>
                <a:lnTo>
                  <a:pt x="447301" y="2683827"/>
                </a:lnTo>
                <a:lnTo>
                  <a:pt x="432872" y="2660739"/>
                </a:lnTo>
                <a:lnTo>
                  <a:pt x="421328" y="2634767"/>
                </a:lnTo>
                <a:lnTo>
                  <a:pt x="411709" y="2606871"/>
                </a:lnTo>
                <a:lnTo>
                  <a:pt x="403052" y="2578974"/>
                </a:lnTo>
                <a:lnTo>
                  <a:pt x="395356" y="2549154"/>
                </a:lnTo>
                <a:lnTo>
                  <a:pt x="387660" y="2520296"/>
                </a:lnTo>
                <a:lnTo>
                  <a:pt x="379003" y="2491437"/>
                </a:lnTo>
                <a:lnTo>
                  <a:pt x="369383" y="2463540"/>
                </a:lnTo>
                <a:lnTo>
                  <a:pt x="357840" y="2437568"/>
                </a:lnTo>
                <a:lnTo>
                  <a:pt x="344373" y="2413519"/>
                </a:lnTo>
                <a:lnTo>
                  <a:pt x="327059" y="2392356"/>
                </a:lnTo>
                <a:lnTo>
                  <a:pt x="307820" y="2370232"/>
                </a:lnTo>
                <a:lnTo>
                  <a:pt x="285695" y="2350993"/>
                </a:lnTo>
                <a:lnTo>
                  <a:pt x="261646" y="2332716"/>
                </a:lnTo>
                <a:lnTo>
                  <a:pt x="237598" y="2314439"/>
                </a:lnTo>
                <a:lnTo>
                  <a:pt x="213550" y="2296163"/>
                </a:lnTo>
                <a:lnTo>
                  <a:pt x="190463" y="2277885"/>
                </a:lnTo>
                <a:lnTo>
                  <a:pt x="168339" y="2257685"/>
                </a:lnTo>
                <a:lnTo>
                  <a:pt x="149100" y="2237484"/>
                </a:lnTo>
                <a:lnTo>
                  <a:pt x="132748" y="2214397"/>
                </a:lnTo>
                <a:lnTo>
                  <a:pt x="120243" y="2190349"/>
                </a:lnTo>
                <a:lnTo>
                  <a:pt x="111585" y="2161491"/>
                </a:lnTo>
                <a:lnTo>
                  <a:pt x="107738" y="2131670"/>
                </a:lnTo>
                <a:lnTo>
                  <a:pt x="106775" y="2100887"/>
                </a:lnTo>
                <a:lnTo>
                  <a:pt x="109661" y="2068181"/>
                </a:lnTo>
                <a:lnTo>
                  <a:pt x="113509" y="2035476"/>
                </a:lnTo>
                <a:lnTo>
                  <a:pt x="118318" y="2002769"/>
                </a:lnTo>
                <a:lnTo>
                  <a:pt x="122166" y="1970063"/>
                </a:lnTo>
                <a:lnTo>
                  <a:pt x="124091" y="1937358"/>
                </a:lnTo>
                <a:lnTo>
                  <a:pt x="124091" y="1905613"/>
                </a:lnTo>
                <a:lnTo>
                  <a:pt x="120243" y="1875793"/>
                </a:lnTo>
                <a:lnTo>
                  <a:pt x="112547" y="1845972"/>
                </a:lnTo>
                <a:lnTo>
                  <a:pt x="101004" y="1818075"/>
                </a:lnTo>
                <a:lnTo>
                  <a:pt x="86575" y="1789218"/>
                </a:lnTo>
                <a:lnTo>
                  <a:pt x="70222" y="1760360"/>
                </a:lnTo>
                <a:lnTo>
                  <a:pt x="52908" y="1731501"/>
                </a:lnTo>
                <a:lnTo>
                  <a:pt x="36555" y="1703604"/>
                </a:lnTo>
                <a:lnTo>
                  <a:pt x="22125" y="1673784"/>
                </a:lnTo>
                <a:lnTo>
                  <a:pt x="10582" y="1644925"/>
                </a:lnTo>
                <a:lnTo>
                  <a:pt x="2886" y="1615105"/>
                </a:lnTo>
                <a:lnTo>
                  <a:pt x="0" y="1584323"/>
                </a:lnTo>
                <a:lnTo>
                  <a:pt x="2886" y="1553541"/>
                </a:lnTo>
                <a:lnTo>
                  <a:pt x="10582" y="1523721"/>
                </a:lnTo>
                <a:lnTo>
                  <a:pt x="22125" y="1494862"/>
                </a:lnTo>
                <a:lnTo>
                  <a:pt x="36555" y="1465043"/>
                </a:lnTo>
                <a:lnTo>
                  <a:pt x="52908" y="1437145"/>
                </a:lnTo>
                <a:lnTo>
                  <a:pt x="70222" y="1408288"/>
                </a:lnTo>
                <a:lnTo>
                  <a:pt x="86575" y="1379429"/>
                </a:lnTo>
                <a:lnTo>
                  <a:pt x="101004" y="1350571"/>
                </a:lnTo>
                <a:lnTo>
                  <a:pt x="112547" y="1322674"/>
                </a:lnTo>
                <a:lnTo>
                  <a:pt x="120243" y="1292853"/>
                </a:lnTo>
                <a:lnTo>
                  <a:pt x="124091" y="1263034"/>
                </a:lnTo>
                <a:lnTo>
                  <a:pt x="124091" y="1231290"/>
                </a:lnTo>
                <a:lnTo>
                  <a:pt x="122166" y="1198583"/>
                </a:lnTo>
                <a:lnTo>
                  <a:pt x="118318" y="1165877"/>
                </a:lnTo>
                <a:lnTo>
                  <a:pt x="113509" y="1133171"/>
                </a:lnTo>
                <a:lnTo>
                  <a:pt x="109661" y="1100465"/>
                </a:lnTo>
                <a:lnTo>
                  <a:pt x="106775" y="1067759"/>
                </a:lnTo>
                <a:lnTo>
                  <a:pt x="107738" y="1036977"/>
                </a:lnTo>
                <a:lnTo>
                  <a:pt x="111585" y="1007156"/>
                </a:lnTo>
                <a:lnTo>
                  <a:pt x="120243" y="978298"/>
                </a:lnTo>
                <a:lnTo>
                  <a:pt x="132748" y="954249"/>
                </a:lnTo>
                <a:lnTo>
                  <a:pt x="149100" y="931163"/>
                </a:lnTo>
                <a:lnTo>
                  <a:pt x="168339" y="910962"/>
                </a:lnTo>
                <a:lnTo>
                  <a:pt x="190463" y="890761"/>
                </a:lnTo>
                <a:lnTo>
                  <a:pt x="213550" y="872484"/>
                </a:lnTo>
                <a:lnTo>
                  <a:pt x="237598" y="854207"/>
                </a:lnTo>
                <a:lnTo>
                  <a:pt x="261646" y="835930"/>
                </a:lnTo>
                <a:lnTo>
                  <a:pt x="285695" y="817653"/>
                </a:lnTo>
                <a:lnTo>
                  <a:pt x="307820" y="798415"/>
                </a:lnTo>
                <a:lnTo>
                  <a:pt x="327059" y="776290"/>
                </a:lnTo>
                <a:lnTo>
                  <a:pt x="344373" y="755127"/>
                </a:lnTo>
                <a:lnTo>
                  <a:pt x="357840" y="731079"/>
                </a:lnTo>
                <a:lnTo>
                  <a:pt x="369383" y="705106"/>
                </a:lnTo>
                <a:lnTo>
                  <a:pt x="379003" y="677209"/>
                </a:lnTo>
                <a:lnTo>
                  <a:pt x="387660" y="648350"/>
                </a:lnTo>
                <a:lnTo>
                  <a:pt x="395356" y="619492"/>
                </a:lnTo>
                <a:lnTo>
                  <a:pt x="403052" y="589672"/>
                </a:lnTo>
                <a:lnTo>
                  <a:pt x="411709" y="561776"/>
                </a:lnTo>
                <a:lnTo>
                  <a:pt x="421328" y="533879"/>
                </a:lnTo>
                <a:lnTo>
                  <a:pt x="432872" y="507907"/>
                </a:lnTo>
                <a:lnTo>
                  <a:pt x="447301" y="484821"/>
                </a:lnTo>
                <a:lnTo>
                  <a:pt x="464615" y="463658"/>
                </a:lnTo>
                <a:lnTo>
                  <a:pt x="485777" y="446343"/>
                </a:lnTo>
                <a:lnTo>
                  <a:pt x="508865" y="431914"/>
                </a:lnTo>
                <a:lnTo>
                  <a:pt x="534836" y="420370"/>
                </a:lnTo>
                <a:lnTo>
                  <a:pt x="562733" y="410751"/>
                </a:lnTo>
                <a:lnTo>
                  <a:pt x="590629" y="402093"/>
                </a:lnTo>
                <a:lnTo>
                  <a:pt x="620449" y="394397"/>
                </a:lnTo>
                <a:lnTo>
                  <a:pt x="649306" y="386701"/>
                </a:lnTo>
                <a:lnTo>
                  <a:pt x="678165" y="378044"/>
                </a:lnTo>
                <a:lnTo>
                  <a:pt x="706061" y="368425"/>
                </a:lnTo>
                <a:lnTo>
                  <a:pt x="732033" y="356881"/>
                </a:lnTo>
                <a:lnTo>
                  <a:pt x="756081" y="343415"/>
                </a:lnTo>
                <a:lnTo>
                  <a:pt x="777244" y="326100"/>
                </a:lnTo>
                <a:lnTo>
                  <a:pt x="799368" y="306860"/>
                </a:lnTo>
                <a:lnTo>
                  <a:pt x="818608" y="284735"/>
                </a:lnTo>
                <a:lnTo>
                  <a:pt x="836884" y="261649"/>
                </a:lnTo>
                <a:lnTo>
                  <a:pt x="855161" y="237601"/>
                </a:lnTo>
                <a:lnTo>
                  <a:pt x="873437" y="213551"/>
                </a:lnTo>
                <a:lnTo>
                  <a:pt x="891714" y="190465"/>
                </a:lnTo>
                <a:lnTo>
                  <a:pt x="911915" y="168340"/>
                </a:lnTo>
                <a:lnTo>
                  <a:pt x="932115" y="149102"/>
                </a:lnTo>
                <a:lnTo>
                  <a:pt x="955202" y="132748"/>
                </a:lnTo>
                <a:lnTo>
                  <a:pt x="979250" y="120243"/>
                </a:lnTo>
                <a:lnTo>
                  <a:pt x="1008109" y="111585"/>
                </a:lnTo>
                <a:lnTo>
                  <a:pt x="1037929" y="107738"/>
                </a:lnTo>
                <a:lnTo>
                  <a:pt x="1068710" y="106776"/>
                </a:lnTo>
                <a:lnTo>
                  <a:pt x="1101415" y="109662"/>
                </a:lnTo>
                <a:lnTo>
                  <a:pt x="1134122" y="113510"/>
                </a:lnTo>
                <a:lnTo>
                  <a:pt x="1166828" y="118320"/>
                </a:lnTo>
                <a:lnTo>
                  <a:pt x="1199534" y="122167"/>
                </a:lnTo>
                <a:lnTo>
                  <a:pt x="1232239" y="124091"/>
                </a:lnTo>
                <a:lnTo>
                  <a:pt x="1263984" y="124091"/>
                </a:lnTo>
                <a:lnTo>
                  <a:pt x="1293804" y="120243"/>
                </a:lnTo>
                <a:lnTo>
                  <a:pt x="1323624" y="112547"/>
                </a:lnTo>
                <a:lnTo>
                  <a:pt x="1352482" y="101004"/>
                </a:lnTo>
                <a:lnTo>
                  <a:pt x="1381339" y="85613"/>
                </a:lnTo>
                <a:lnTo>
                  <a:pt x="1410198" y="70222"/>
                </a:lnTo>
                <a:lnTo>
                  <a:pt x="1439055" y="52907"/>
                </a:lnTo>
                <a:lnTo>
                  <a:pt x="1466952" y="36554"/>
                </a:lnTo>
                <a:lnTo>
                  <a:pt x="1496772" y="22125"/>
                </a:lnTo>
                <a:lnTo>
                  <a:pt x="1525630" y="10581"/>
                </a:lnTo>
                <a:lnTo>
                  <a:pt x="1555450" y="28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Graphic 14" descr="Vergrootglas met effen opvulling">
            <a:extLst>
              <a:ext uri="{FF2B5EF4-FFF2-40B4-BE49-F238E27FC236}">
                <a16:creationId xmlns:a16="http://schemas.microsoft.com/office/drawing/2014/main" id="{3C1A6334-60C1-413A-9D2F-8626A8FD4F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85132" y="1238994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06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68849-9E73-4C68-ADAE-F5D826001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9B89B1-0DF8-4F36-8F4A-C3F422953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Zamrznut u vremenu-Ledeni čovek - Sve o arheologiji">
            <a:extLst>
              <a:ext uri="{FF2B5EF4-FFF2-40B4-BE49-F238E27FC236}">
                <a16:creationId xmlns:a16="http://schemas.microsoft.com/office/drawing/2014/main" id="{67255ED6-693D-4122-9F72-E7BF95923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0B86BDD7-F949-476D-94CB-934EFB718117}"/>
              </a:ext>
            </a:extLst>
          </p:cNvPr>
          <p:cNvSpPr/>
          <p:nvPr/>
        </p:nvSpPr>
        <p:spPr>
          <a:xfrm rot="604607">
            <a:off x="9300750" y="343378"/>
            <a:ext cx="2661234" cy="968195"/>
          </a:xfrm>
          <a:prstGeom prst="roundRect">
            <a:avLst/>
          </a:prstGeom>
          <a:solidFill>
            <a:srgbClr val="C58B9F"/>
          </a:solidFill>
          <a:ln>
            <a:solidFill>
              <a:srgbClr val="C58B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 19 september 1991 werd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Ötzi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gevonden.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94FE1447-B19B-4CCB-9D24-273FC6D0A285}"/>
              </a:ext>
            </a:extLst>
          </p:cNvPr>
          <p:cNvSpPr/>
          <p:nvPr/>
        </p:nvSpPr>
        <p:spPr>
          <a:xfrm rot="21203595">
            <a:off x="326885" y="365601"/>
            <a:ext cx="2746476" cy="1467816"/>
          </a:xfrm>
          <a:prstGeom prst="roundRect">
            <a:avLst/>
          </a:prstGeom>
          <a:solidFill>
            <a:srgbClr val="1D689F"/>
          </a:solidFill>
          <a:ln>
            <a:solidFill>
              <a:srgbClr val="1D6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Uit wetenschappelijke  onderzoeken zijn 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drie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verschillende conclusies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gekomen over zijn dood.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40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A9CB0874-88B8-43D3-B0B6-C32F790F7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4BFD067A-52BE-40EE-B7CA-391830B9A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2561771"/>
            <a:chOff x="0" y="0"/>
            <a:chExt cx="12192000" cy="256177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CDA7855-806B-4A02-9C19-24872E4D8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AFE70DE-5BEC-4E54-98D2-48C13E149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D879095-8BE3-4B9C-BED9-9F32BDC44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915" y="1040400"/>
            <a:ext cx="7866060" cy="707886"/>
          </a:xfrm>
        </p:spPr>
        <p:txBody>
          <a:bodyPr anchor="b">
            <a:normAutofit/>
          </a:bodyPr>
          <a:lstStyle/>
          <a:p>
            <a:r>
              <a:rPr lang="nl-NL" sz="34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Hoe is Ötzi de ijsmummie gestorven?</a:t>
            </a:r>
            <a:endParaRPr lang="nl-NL" sz="3400"/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C15B8CC4-8CCE-428F-AE7E-28D178984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0" y="2027156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6359FA2-E374-4073-8269-E10D2AE74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A1F0E66-9B5E-4980-8AEC-B4D144B48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877C96-E2F5-48FF-8653-820946C35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914" y="3070719"/>
            <a:ext cx="7866061" cy="2937969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nl-NL" sz="2000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deze opdracht gaan jullie </a:t>
            </a:r>
            <a:r>
              <a:rPr lang="nl-NL" sz="2000" i="1" u="sng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drie conclusies </a:t>
            </a:r>
            <a:r>
              <a:rPr lang="nl-NL" sz="2000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bekijken en </a:t>
            </a:r>
            <a:r>
              <a:rPr lang="nl-NL" sz="2000" i="1" u="sng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reconstrueren</a:t>
            </a:r>
            <a:r>
              <a:rPr lang="nl-NL" sz="2000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jullie het leven van </a:t>
            </a:r>
            <a:r>
              <a:rPr lang="nl-NL" sz="2000" dirty="0" err="1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Ötzi</a:t>
            </a:r>
            <a:r>
              <a:rPr lang="nl-NL" sz="2000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aan de hand van </a:t>
            </a:r>
            <a:r>
              <a:rPr lang="nl-NL" sz="2000" i="1" u="sng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verschillende bronnen </a:t>
            </a:r>
            <a:r>
              <a:rPr lang="nl-NL" sz="2000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 voor jezelf te bepalen welke conclusie volgens jullie het meest klopt. </a:t>
            </a:r>
            <a:endParaRPr lang="nl-NL" sz="2000" dirty="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nl-NL" sz="2000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Aan jullie de taak om aan de hand van bronnen de volgende vragen te beantwoorden: </a:t>
            </a:r>
            <a:endParaRPr lang="nl-NL" sz="2000" dirty="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-"/>
            </a:pPr>
            <a:r>
              <a:rPr lang="nl-NL" sz="2000" i="1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Hoe is </a:t>
            </a:r>
            <a:r>
              <a:rPr lang="nl-NL" sz="2000" i="1" dirty="0" err="1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Ötzi</a:t>
            </a:r>
            <a:r>
              <a:rPr lang="nl-NL" sz="2000" i="1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gestorven? </a:t>
            </a:r>
            <a:endParaRPr lang="nl-NL" sz="2000" dirty="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1000"/>
              </a:spcAft>
              <a:buFont typeface="Arial" panose="020B0604020202020204" pitchFamily="34" charset="0"/>
              <a:buChar char="-"/>
            </a:pPr>
            <a:r>
              <a:rPr lang="nl-NL" sz="2000" i="1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nl-NL" sz="2000" i="1" dirty="0" err="1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Ötzi</a:t>
            </a:r>
            <a:r>
              <a:rPr lang="nl-NL" sz="2000" i="1" dirty="0"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een jager of een boer?</a:t>
            </a:r>
            <a:endParaRPr lang="nl-NL" sz="2000" dirty="0">
              <a:solidFill>
                <a:schemeClr val="tx1">
                  <a:alpha val="8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890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arallellogram 32">
            <a:extLst>
              <a:ext uri="{FF2B5EF4-FFF2-40B4-BE49-F238E27FC236}">
                <a16:creationId xmlns:a16="http://schemas.microsoft.com/office/drawing/2014/main" id="{A7D82D0C-3BCA-4ED2-94BA-9338A75D7979}"/>
              </a:ext>
            </a:extLst>
          </p:cNvPr>
          <p:cNvSpPr/>
          <p:nvPr/>
        </p:nvSpPr>
        <p:spPr>
          <a:xfrm>
            <a:off x="-529131" y="5599669"/>
            <a:ext cx="7497506" cy="1258331"/>
          </a:xfrm>
          <a:prstGeom prst="parallelogram">
            <a:avLst/>
          </a:prstGeom>
          <a:solidFill>
            <a:srgbClr val="C58B9F"/>
          </a:solidFill>
          <a:ln>
            <a:solidFill>
              <a:srgbClr val="C58B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7F88962-66F4-4D32-A499-39AB23E3B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1158" y="554763"/>
            <a:ext cx="7798677" cy="1325563"/>
          </a:xfrm>
        </p:spPr>
        <p:txBody>
          <a:bodyPr>
            <a:normAutofit fontScale="90000"/>
          </a:bodyPr>
          <a:lstStyle/>
          <a:p>
            <a:pPr algn="r"/>
            <a:r>
              <a:rPr lang="nl-NL" dirty="0"/>
              <a:t>De ‘vijf billen op een bankje’ vragen</a:t>
            </a:r>
            <a:br>
              <a:rPr lang="nl-NL" dirty="0"/>
            </a:br>
            <a:endParaRPr lang="nl-NL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641E7273-359A-43A4-9702-F8CB252DA48E}"/>
              </a:ext>
            </a:extLst>
          </p:cNvPr>
          <p:cNvSpPr txBox="1">
            <a:spLocks/>
          </p:cNvSpPr>
          <p:nvPr/>
        </p:nvSpPr>
        <p:spPr>
          <a:xfrm>
            <a:off x="2162506" y="383609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W  </a:t>
            </a:r>
            <a:r>
              <a:rPr kumimoji="0" lang="nl-NL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W</a:t>
            </a:r>
            <a:r>
              <a:rPr kumimoji="0" lang="nl-NL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  </a:t>
            </a:r>
            <a:r>
              <a:rPr kumimoji="0" lang="nl-NL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W</a:t>
            </a:r>
            <a:r>
              <a:rPr kumimoji="0" lang="nl-NL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  </a:t>
            </a:r>
            <a:r>
              <a:rPr kumimoji="0" lang="nl-NL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W</a:t>
            </a:r>
            <a:r>
              <a:rPr kumimoji="0" lang="nl-NL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  </a:t>
            </a:r>
            <a:r>
              <a:rPr kumimoji="0" lang="nl-NL" sz="6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W</a:t>
            </a:r>
            <a:r>
              <a:rPr kumimoji="0" lang="nl-NL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  </a:t>
            </a:r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646246F6-49DE-46E7-A971-8A8BF677C9DA}"/>
              </a:ext>
            </a:extLst>
          </p:cNvPr>
          <p:cNvCxnSpPr/>
          <p:nvPr/>
        </p:nvCxnSpPr>
        <p:spPr>
          <a:xfrm>
            <a:off x="1933907" y="4725273"/>
            <a:ext cx="8177048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A6939859-A348-44A7-8C16-9B5260A80728}"/>
              </a:ext>
            </a:extLst>
          </p:cNvPr>
          <p:cNvCxnSpPr/>
          <p:nvPr/>
        </p:nvCxnSpPr>
        <p:spPr>
          <a:xfrm>
            <a:off x="1933907" y="3970104"/>
            <a:ext cx="0" cy="1191556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D008F6AD-5C14-4BBD-ACBA-4046A3365372}"/>
              </a:ext>
            </a:extLst>
          </p:cNvPr>
          <p:cNvCxnSpPr/>
          <p:nvPr/>
        </p:nvCxnSpPr>
        <p:spPr>
          <a:xfrm>
            <a:off x="10110955" y="3979039"/>
            <a:ext cx="0" cy="1191556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kstvak 21">
            <a:extLst>
              <a:ext uri="{FF2B5EF4-FFF2-40B4-BE49-F238E27FC236}">
                <a16:creationId xmlns:a16="http://schemas.microsoft.com/office/drawing/2014/main" id="{A2E70173-5E76-49AA-BF3A-C5E0F4C83953}"/>
              </a:ext>
            </a:extLst>
          </p:cNvPr>
          <p:cNvSpPr txBox="1"/>
          <p:nvPr/>
        </p:nvSpPr>
        <p:spPr>
          <a:xfrm rot="19349922">
            <a:off x="2438401" y="3152801"/>
            <a:ext cx="1786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ie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D1E7AFAF-3598-4248-9DA9-95ED0BEC1A13}"/>
              </a:ext>
            </a:extLst>
          </p:cNvPr>
          <p:cNvSpPr txBox="1"/>
          <p:nvPr/>
        </p:nvSpPr>
        <p:spPr>
          <a:xfrm rot="19349922">
            <a:off x="4083269" y="3152800"/>
            <a:ext cx="1786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9944E54E-9C5E-461B-938B-E026C4174EB8}"/>
              </a:ext>
            </a:extLst>
          </p:cNvPr>
          <p:cNvSpPr txBox="1"/>
          <p:nvPr/>
        </p:nvSpPr>
        <p:spPr>
          <a:xfrm rot="19349922">
            <a:off x="5621438" y="3219804"/>
            <a:ext cx="1786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aar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8A839625-A9A5-458A-808B-CD600F264A5B}"/>
              </a:ext>
            </a:extLst>
          </p:cNvPr>
          <p:cNvSpPr txBox="1"/>
          <p:nvPr/>
        </p:nvSpPr>
        <p:spPr>
          <a:xfrm rot="19349922">
            <a:off x="7192737" y="3152799"/>
            <a:ext cx="1786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anneer</a:t>
            </a: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8BC2E920-BDCD-4A2E-80C5-567D475FA2C1}"/>
              </a:ext>
            </a:extLst>
          </p:cNvPr>
          <p:cNvSpPr txBox="1"/>
          <p:nvPr/>
        </p:nvSpPr>
        <p:spPr>
          <a:xfrm rot="19349922">
            <a:off x="8820236" y="3219803"/>
            <a:ext cx="1786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aarom</a:t>
            </a: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8AE67B25-B2A8-4B0B-A523-AA0425217C84}"/>
              </a:ext>
            </a:extLst>
          </p:cNvPr>
          <p:cNvSpPr txBox="1"/>
          <p:nvPr/>
        </p:nvSpPr>
        <p:spPr>
          <a:xfrm rot="19349922">
            <a:off x="9997169" y="4038245"/>
            <a:ext cx="1786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oe</a:t>
            </a:r>
          </a:p>
        </p:txBody>
      </p:sp>
      <p:sp>
        <p:nvSpPr>
          <p:cNvPr id="29" name="Rechthoek: afgeronde hoeken 28">
            <a:extLst>
              <a:ext uri="{FF2B5EF4-FFF2-40B4-BE49-F238E27FC236}">
                <a16:creationId xmlns:a16="http://schemas.microsoft.com/office/drawing/2014/main" id="{E698D8A3-1F5C-4E44-BD1C-45749B9916F6}"/>
              </a:ext>
            </a:extLst>
          </p:cNvPr>
          <p:cNvSpPr/>
          <p:nvPr/>
        </p:nvSpPr>
        <p:spPr>
          <a:xfrm>
            <a:off x="2238706" y="2995268"/>
            <a:ext cx="6474372" cy="1857703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hthoek: afgeronde hoeken 29">
            <a:extLst>
              <a:ext uri="{FF2B5EF4-FFF2-40B4-BE49-F238E27FC236}">
                <a16:creationId xmlns:a16="http://schemas.microsoft.com/office/drawing/2014/main" id="{36FE45FB-39EE-4631-A56C-FD8501708220}"/>
              </a:ext>
            </a:extLst>
          </p:cNvPr>
          <p:cNvSpPr/>
          <p:nvPr/>
        </p:nvSpPr>
        <p:spPr>
          <a:xfrm>
            <a:off x="8597240" y="2995269"/>
            <a:ext cx="2726062" cy="2280924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399B11CE-5033-478D-A457-370FB9EF8DC9}"/>
              </a:ext>
            </a:extLst>
          </p:cNvPr>
          <p:cNvSpPr txBox="1"/>
          <p:nvPr/>
        </p:nvSpPr>
        <p:spPr>
          <a:xfrm>
            <a:off x="4186310" y="2574852"/>
            <a:ext cx="2456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Nadenken over de bron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5309B622-7506-4552-AC12-04D4070B3AD2}"/>
              </a:ext>
            </a:extLst>
          </p:cNvPr>
          <p:cNvSpPr txBox="1"/>
          <p:nvPr/>
        </p:nvSpPr>
        <p:spPr>
          <a:xfrm>
            <a:off x="8867071" y="2613965"/>
            <a:ext cx="2456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Nadenken met de bron</a:t>
            </a:r>
          </a:p>
        </p:txBody>
      </p:sp>
      <p:sp>
        <p:nvSpPr>
          <p:cNvPr id="4" name="Parallellogram 3">
            <a:extLst>
              <a:ext uri="{FF2B5EF4-FFF2-40B4-BE49-F238E27FC236}">
                <a16:creationId xmlns:a16="http://schemas.microsoft.com/office/drawing/2014/main" id="{B4EC6CAF-8E51-4BED-A70B-E2167306A200}"/>
              </a:ext>
            </a:extLst>
          </p:cNvPr>
          <p:cNvSpPr/>
          <p:nvPr/>
        </p:nvSpPr>
        <p:spPr>
          <a:xfrm>
            <a:off x="6847840" y="5595749"/>
            <a:ext cx="5659120" cy="1246746"/>
          </a:xfrm>
          <a:prstGeom prst="parallelogram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0F253945-58CB-4C70-BC2F-BC360250205C}"/>
              </a:ext>
            </a:extLst>
          </p:cNvPr>
          <p:cNvSpPr txBox="1"/>
          <p:nvPr/>
        </p:nvSpPr>
        <p:spPr>
          <a:xfrm>
            <a:off x="148141" y="5628669"/>
            <a:ext cx="602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Bovenstaande vragen kan je gebruiken bij het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onderzoeken van bronnen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Je stelt de vijf vragen aan een bron.</a:t>
            </a:r>
            <a:endParaRPr kumimoji="0" lang="nl-NL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Parallellogram 34">
            <a:extLst>
              <a:ext uri="{FF2B5EF4-FFF2-40B4-BE49-F238E27FC236}">
                <a16:creationId xmlns:a16="http://schemas.microsoft.com/office/drawing/2014/main" id="{6FEDBB23-81C8-44E0-9F49-49C8390965EA}"/>
              </a:ext>
            </a:extLst>
          </p:cNvPr>
          <p:cNvSpPr/>
          <p:nvPr/>
        </p:nvSpPr>
        <p:spPr>
          <a:xfrm>
            <a:off x="-807167" y="0"/>
            <a:ext cx="5338524" cy="2867571"/>
          </a:xfrm>
          <a:prstGeom prst="parallelogram">
            <a:avLst/>
          </a:prstGeom>
          <a:solidFill>
            <a:srgbClr val="1D689F"/>
          </a:solidFill>
          <a:ln>
            <a:solidFill>
              <a:srgbClr val="1D6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4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9" grpId="2" animBg="1"/>
      <p:bldP spid="30" grpId="0" animBg="1"/>
      <p:bldP spid="30" grpId="1" animBg="1"/>
      <p:bldP spid="31" grpId="0"/>
      <p:bldP spid="31" grpId="1"/>
      <p:bldP spid="31" grpId="2"/>
      <p:bldP spid="32" grpId="0"/>
      <p:bldP spid="3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7146B6-CEDC-4AC5-AB80-07ACB4957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Nu in de 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DEAC83-EE3A-42A9-A3DF-EA490A6E2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974850"/>
            <a:ext cx="3439160" cy="2624455"/>
          </a:xfrm>
          <a:ln w="41275">
            <a:solidFill>
              <a:srgbClr val="C58B9F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nl-NL" u="sng" dirty="0">
                <a:solidFill>
                  <a:schemeClr val="bg1"/>
                </a:solidFill>
              </a:rPr>
              <a:t>Wie?</a:t>
            </a: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Je werkt in tweetallen met diegene die naast je zit.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BA79E9E3-3B2B-45DC-9178-94392D1E9A42}"/>
              </a:ext>
            </a:extLst>
          </p:cNvPr>
          <p:cNvSpPr txBox="1">
            <a:spLocks/>
          </p:cNvSpPr>
          <p:nvPr/>
        </p:nvSpPr>
        <p:spPr>
          <a:xfrm>
            <a:off x="4277360" y="1974850"/>
            <a:ext cx="3439160" cy="2624455"/>
          </a:xfrm>
          <a:prstGeom prst="rect">
            <a:avLst/>
          </a:prstGeom>
          <a:ln w="41275">
            <a:solidFill>
              <a:srgbClr val="C58B9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u="sng" dirty="0">
                <a:solidFill>
                  <a:schemeClr val="bg1"/>
                </a:solidFill>
              </a:rPr>
              <a:t>Wat?</a:t>
            </a: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- Lees samen de opdracht door.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- Begin met de opdracht volgens het stappenplan.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95AA473F-E3F4-400F-A22D-BBBA8093AA74}"/>
              </a:ext>
            </a:extLst>
          </p:cNvPr>
          <p:cNvSpPr txBox="1">
            <a:spLocks/>
          </p:cNvSpPr>
          <p:nvPr/>
        </p:nvSpPr>
        <p:spPr>
          <a:xfrm>
            <a:off x="7914640" y="1978025"/>
            <a:ext cx="3439160" cy="2624455"/>
          </a:xfrm>
          <a:prstGeom prst="rect">
            <a:avLst/>
          </a:prstGeom>
          <a:ln w="41275">
            <a:solidFill>
              <a:srgbClr val="C58B9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u="sng" dirty="0">
                <a:solidFill>
                  <a:schemeClr val="bg1"/>
                </a:solidFill>
              </a:rPr>
              <a:t>Wanneer?</a:t>
            </a:r>
          </a:p>
          <a:p>
            <a:pPr marL="0" indent="0">
              <a:buNone/>
            </a:pPr>
            <a:r>
              <a:rPr lang="nl-NL" dirty="0">
                <a:solidFill>
                  <a:schemeClr val="bg1"/>
                </a:solidFill>
              </a:rPr>
              <a:t>Je hebt een week (twee lessen) om deze opdracht te maken.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5279154-F37B-4AAF-B533-3672CD1D4522}"/>
              </a:ext>
            </a:extLst>
          </p:cNvPr>
          <p:cNvSpPr/>
          <p:nvPr/>
        </p:nvSpPr>
        <p:spPr>
          <a:xfrm>
            <a:off x="1493520" y="5293360"/>
            <a:ext cx="9204960" cy="1056640"/>
          </a:xfrm>
          <a:prstGeom prst="rect">
            <a:avLst/>
          </a:prstGeom>
          <a:solidFill>
            <a:srgbClr val="C58B9F"/>
          </a:solidFill>
          <a:ln>
            <a:solidFill>
              <a:srgbClr val="C58B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Zorg ervoor dat aan het einde van de les alles weer netjes in de envelop zit</a:t>
            </a:r>
          </a:p>
        </p:txBody>
      </p:sp>
    </p:spTree>
    <p:extLst>
      <p:ext uri="{BB962C8B-B14F-4D97-AF65-F5344CB8AC3E}">
        <p14:creationId xmlns:p14="http://schemas.microsoft.com/office/powerpoint/2010/main" val="347706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amrznut u vremenu-Ledeni čovek - Sve o arheologiji">
            <a:extLst>
              <a:ext uri="{FF2B5EF4-FFF2-40B4-BE49-F238E27FC236}">
                <a16:creationId xmlns:a16="http://schemas.microsoft.com/office/drawing/2014/main" id="{8E27B5FA-97AB-4313-8022-465F12CFB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4E0BDB1-3BAB-40FF-AA51-1FBF416AF61E}"/>
              </a:ext>
            </a:extLst>
          </p:cNvPr>
          <p:cNvSpPr/>
          <p:nvPr/>
        </p:nvSpPr>
        <p:spPr>
          <a:xfrm>
            <a:off x="0" y="184727"/>
            <a:ext cx="12192000" cy="997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/>
              <a:t>Het mysterie van Ötzi – </a:t>
            </a:r>
            <a:r>
              <a:rPr lang="nl-NL" sz="3200" i="1" dirty="0"/>
              <a:t>zijn leven</a:t>
            </a:r>
          </a:p>
          <a:p>
            <a:pPr algn="ctr"/>
            <a:r>
              <a:rPr lang="nl-NL" sz="2400" dirty="0"/>
              <a:t>Opdracht nabespreken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335CBA7A-3687-4BB5-975D-E9AB1F221CB7}"/>
              </a:ext>
            </a:extLst>
          </p:cNvPr>
          <p:cNvSpPr/>
          <p:nvPr/>
        </p:nvSpPr>
        <p:spPr>
          <a:xfrm>
            <a:off x="1773381" y="3185680"/>
            <a:ext cx="3398983" cy="560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/>
              <a:t>Jager-verzamelaar</a:t>
            </a:r>
            <a:endParaRPr lang="nl-NL" sz="2400" i="1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3DC6B7E-8928-4133-AA15-E44A853AEA50}"/>
              </a:ext>
            </a:extLst>
          </p:cNvPr>
          <p:cNvSpPr/>
          <p:nvPr/>
        </p:nvSpPr>
        <p:spPr>
          <a:xfrm>
            <a:off x="8135851" y="3185680"/>
            <a:ext cx="1902691" cy="560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/>
              <a:t>Boer</a:t>
            </a:r>
            <a:endParaRPr lang="nl-NL" sz="2400" i="1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0DB5D0D-A446-41F9-8A66-CDD4DA5EB45A}"/>
              </a:ext>
            </a:extLst>
          </p:cNvPr>
          <p:cNvSpPr txBox="1"/>
          <p:nvPr/>
        </p:nvSpPr>
        <p:spPr>
          <a:xfrm>
            <a:off x="5320735" y="2473977"/>
            <a:ext cx="255246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Bron 3 en 12. </a:t>
            </a:r>
            <a:br>
              <a:rPr lang="nl-NL" dirty="0"/>
            </a:br>
            <a:r>
              <a:rPr lang="nl-NL" dirty="0"/>
              <a:t>Hij at stuifmeelkorrels, granen, berggeit, edelhert, </a:t>
            </a:r>
            <a:r>
              <a:rPr lang="nl-NL" dirty="0" err="1"/>
              <a:t>sleedornpruim</a:t>
            </a:r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2C8D35AF-574B-4E11-9239-6950A56D4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8" y="3635309"/>
            <a:ext cx="2338424" cy="1556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Afbeelding 13" descr="Afbeelding met taart, dessert, chocolade, voedsel&#10;&#10;Automatisch gegenereerde beschrijving">
            <a:extLst>
              <a:ext uri="{FF2B5EF4-FFF2-40B4-BE49-F238E27FC236}">
                <a16:creationId xmlns:a16="http://schemas.microsoft.com/office/drawing/2014/main" id="{C7478B46-F6DF-48C0-B2BE-589CBD48C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703" y="2481157"/>
            <a:ext cx="1689717" cy="215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Afbeelding 14" descr="Afbeelding met kist&#10;&#10;Automatisch gegenereerde beschrijving">
            <a:extLst>
              <a:ext uri="{FF2B5EF4-FFF2-40B4-BE49-F238E27FC236}">
                <a16:creationId xmlns:a16="http://schemas.microsoft.com/office/drawing/2014/main" id="{6FD49A0F-AEB5-480D-9BFA-C04793F0A6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806" y="3822030"/>
            <a:ext cx="3657600" cy="189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Afbeelding 15" descr="Afbeelding met hamer, gereedschap&#10;&#10;Automatisch gegenereerde beschrijving">
            <a:extLst>
              <a:ext uri="{FF2B5EF4-FFF2-40B4-BE49-F238E27FC236}">
                <a16:creationId xmlns:a16="http://schemas.microsoft.com/office/drawing/2014/main" id="{66A22885-453D-4335-83A7-72E3636CA9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49312" y="3373451"/>
            <a:ext cx="1878253" cy="278821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6F9AA94D-7C6B-475D-8D6D-A8FA2CE1582E}"/>
              </a:ext>
            </a:extLst>
          </p:cNvPr>
          <p:cNvSpPr txBox="1"/>
          <p:nvPr/>
        </p:nvSpPr>
        <p:spPr>
          <a:xfrm>
            <a:off x="4794839" y="1378566"/>
            <a:ext cx="3398983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Bron 10.</a:t>
            </a:r>
          </a:p>
          <a:p>
            <a:r>
              <a:rPr lang="nl-NL" dirty="0"/>
              <a:t>Ötzi leefde 5300 jaar geleden, rond 3300 v. Chr. In de prehistorie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D945B562-9EE1-4085-8C7A-D7D4C90DEA66}"/>
              </a:ext>
            </a:extLst>
          </p:cNvPr>
          <p:cNvSpPr txBox="1"/>
          <p:nvPr/>
        </p:nvSpPr>
        <p:spPr>
          <a:xfrm>
            <a:off x="774422" y="5284926"/>
            <a:ext cx="180252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Bron 9,4 en 5 </a:t>
            </a:r>
            <a:r>
              <a:rPr lang="nl-NL" dirty="0">
                <a:sym typeface="Wingdings" panose="05000000000000000000" pitchFamily="2" charset="2"/>
              </a:rPr>
              <a:t></a:t>
            </a:r>
            <a:endParaRPr lang="nl-NL" dirty="0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E08E1BE2-E6EB-4153-A571-ACA8DC385CB9}"/>
              </a:ext>
            </a:extLst>
          </p:cNvPr>
          <p:cNvSpPr txBox="1"/>
          <p:nvPr/>
        </p:nvSpPr>
        <p:spPr>
          <a:xfrm>
            <a:off x="8950037" y="2472185"/>
            <a:ext cx="121017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Bron 7 </a:t>
            </a:r>
            <a:r>
              <a:rPr lang="nl-NL" dirty="0">
                <a:sym typeface="Wingdings" panose="05000000000000000000" pitchFamily="2" charset="2"/>
              </a:rPr>
              <a:t></a:t>
            </a:r>
            <a:endParaRPr lang="nl-NL" dirty="0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657F6EE7-8ED7-4593-9C6D-4B5865F1D2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16" y="1389992"/>
            <a:ext cx="2065620" cy="1662709"/>
          </a:xfrm>
          <a:prstGeom prst="rect">
            <a:avLst/>
          </a:prstGeom>
          <a:noFill/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8D4B0897-A61B-4C48-9E83-00F7C08987C3}"/>
              </a:ext>
            </a:extLst>
          </p:cNvPr>
          <p:cNvSpPr txBox="1"/>
          <p:nvPr/>
        </p:nvSpPr>
        <p:spPr>
          <a:xfrm>
            <a:off x="2695580" y="1409012"/>
            <a:ext cx="159524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>
                <a:sym typeface="Wingdings" panose="05000000000000000000" pitchFamily="2" charset="2"/>
              </a:rPr>
              <a:t> </a:t>
            </a:r>
            <a:r>
              <a:rPr lang="nl-NL" dirty="0"/>
              <a:t>Bron 6 en 8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346A9CC5-E1B1-4A77-B0BA-834BB3BC24FE}"/>
              </a:ext>
            </a:extLst>
          </p:cNvPr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i="1" dirty="0"/>
              <a:t>Tijd van jagers en boeren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B67E8663-51B1-4A0D-8CDB-DEDFB5E8BB43}"/>
              </a:ext>
            </a:extLst>
          </p:cNvPr>
          <p:cNvSpPr txBox="1"/>
          <p:nvPr/>
        </p:nvSpPr>
        <p:spPr>
          <a:xfrm>
            <a:off x="10825018" y="6488668"/>
            <a:ext cx="136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3000 v. </a:t>
            </a:r>
            <a:r>
              <a:rPr lang="nl-NL" dirty="0" err="1"/>
              <a:t>Chr</a:t>
            </a:r>
            <a:endParaRPr lang="nl-NL" dirty="0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5D2751C5-1E65-4D28-A168-AE4D8646EAFB}"/>
              </a:ext>
            </a:extLst>
          </p:cNvPr>
          <p:cNvSpPr txBox="1"/>
          <p:nvPr/>
        </p:nvSpPr>
        <p:spPr>
          <a:xfrm>
            <a:off x="0" y="6502523"/>
            <a:ext cx="136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…?...</a:t>
            </a:r>
            <a:r>
              <a:rPr lang="nl-NL" dirty="0"/>
              <a:t> v. </a:t>
            </a:r>
            <a:r>
              <a:rPr lang="nl-NL" dirty="0" err="1"/>
              <a:t>Chr</a:t>
            </a:r>
            <a:endParaRPr lang="nl-NL" dirty="0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081F8F80-04F5-4582-8BC8-67C94BB30B4D}"/>
              </a:ext>
            </a:extLst>
          </p:cNvPr>
          <p:cNvSpPr txBox="1"/>
          <p:nvPr/>
        </p:nvSpPr>
        <p:spPr>
          <a:xfrm>
            <a:off x="8599055" y="6502523"/>
            <a:ext cx="136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5000 v. </a:t>
            </a:r>
            <a:r>
              <a:rPr lang="nl-NL" dirty="0" err="1"/>
              <a:t>Chr</a:t>
            </a:r>
            <a:endParaRPr lang="nl-NL" dirty="0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3AED8E1B-6EBD-4D0F-8306-54772A42B7C1}"/>
              </a:ext>
            </a:extLst>
          </p:cNvPr>
          <p:cNvSpPr txBox="1"/>
          <p:nvPr/>
        </p:nvSpPr>
        <p:spPr>
          <a:xfrm>
            <a:off x="2225963" y="6495596"/>
            <a:ext cx="136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9000 v. </a:t>
            </a:r>
            <a:r>
              <a:rPr lang="nl-NL" dirty="0" err="1"/>
              <a:t>Chr</a:t>
            </a:r>
            <a:endParaRPr lang="nl-NL" dirty="0"/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3608750C-1658-4D0B-897E-C22D6387615C}"/>
              </a:ext>
            </a:extLst>
          </p:cNvPr>
          <p:cNvSpPr txBox="1"/>
          <p:nvPr/>
        </p:nvSpPr>
        <p:spPr>
          <a:xfrm>
            <a:off x="1278879" y="6133191"/>
            <a:ext cx="3515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Begin landbouw in Midden-Oosten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BCD15783-5FC8-4D27-92E6-954056D9D6EA}"/>
              </a:ext>
            </a:extLst>
          </p:cNvPr>
          <p:cNvSpPr txBox="1"/>
          <p:nvPr/>
        </p:nvSpPr>
        <p:spPr>
          <a:xfrm>
            <a:off x="7820625" y="6127602"/>
            <a:ext cx="2923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/>
              <a:t>Eerste boeren in Nederland</a:t>
            </a:r>
          </a:p>
        </p:txBody>
      </p:sp>
      <p:pic>
        <p:nvPicPr>
          <p:cNvPr id="31" name="Afbeelding 30" descr="Afbeelding met kaart&#10;&#10;Automatisch gegenereerde beschrijving">
            <a:extLst>
              <a:ext uri="{FF2B5EF4-FFF2-40B4-BE49-F238E27FC236}">
                <a16:creationId xmlns:a16="http://schemas.microsoft.com/office/drawing/2014/main" id="{62F22365-E598-426E-B3C1-2F085FEC39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501" y="1262789"/>
            <a:ext cx="7429124" cy="4823034"/>
          </a:xfrm>
          <a:prstGeom prst="rect">
            <a:avLst/>
          </a:prstGeom>
        </p:spPr>
      </p:pic>
      <p:sp>
        <p:nvSpPr>
          <p:cNvPr id="32" name="Ovaal 31">
            <a:extLst>
              <a:ext uri="{FF2B5EF4-FFF2-40B4-BE49-F238E27FC236}">
                <a16:creationId xmlns:a16="http://schemas.microsoft.com/office/drawing/2014/main" id="{228CFEDD-9276-40E8-B722-F32B790B5623}"/>
              </a:ext>
            </a:extLst>
          </p:cNvPr>
          <p:cNvSpPr/>
          <p:nvPr/>
        </p:nvSpPr>
        <p:spPr>
          <a:xfrm>
            <a:off x="4626938" y="3504761"/>
            <a:ext cx="675216" cy="46499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585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/>
      <p:bldP spid="25" grpId="0"/>
      <p:bldP spid="26" grpId="0"/>
      <p:bldP spid="27" grpId="0"/>
      <p:bldP spid="28" grpId="0"/>
      <p:bldP spid="29" grpId="0"/>
      <p:bldP spid="32" grpId="0" animBg="1"/>
      <p:bldP spid="3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amrznut u vremenu-Ledeni čovek - Sve o arheologiji">
            <a:extLst>
              <a:ext uri="{FF2B5EF4-FFF2-40B4-BE49-F238E27FC236}">
                <a16:creationId xmlns:a16="http://schemas.microsoft.com/office/drawing/2014/main" id="{8D48233D-2C67-49CB-8D15-44E37EF3E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86E3B877-2410-4534-B3BB-6B1230DEE2AA}"/>
              </a:ext>
            </a:extLst>
          </p:cNvPr>
          <p:cNvSpPr/>
          <p:nvPr/>
        </p:nvSpPr>
        <p:spPr>
          <a:xfrm>
            <a:off x="0" y="184727"/>
            <a:ext cx="12192000" cy="997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/>
              <a:t>Het mysterie van Ötzi – </a:t>
            </a:r>
            <a:r>
              <a:rPr lang="nl-NL" sz="3200" i="1" dirty="0"/>
              <a:t>zijn dood</a:t>
            </a:r>
            <a:endParaRPr lang="nl-NL" sz="3200" dirty="0"/>
          </a:p>
          <a:p>
            <a:pPr algn="ctr"/>
            <a:r>
              <a:rPr lang="nl-NL" sz="2400" dirty="0"/>
              <a:t>Opdracht nabespreken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4D80C40E-BF80-4444-AFD7-58C2BD319D92}"/>
              </a:ext>
            </a:extLst>
          </p:cNvPr>
          <p:cNvSpPr/>
          <p:nvPr/>
        </p:nvSpPr>
        <p:spPr>
          <a:xfrm>
            <a:off x="1608513" y="3429000"/>
            <a:ext cx="2103120" cy="1216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1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Conclusie 1</a:t>
            </a:r>
            <a:endParaRPr lang="nl-NL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nl-NL" sz="12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Ötzi is overleden nadat een vijandelijke stam hem in zijn schouder heeft geschoten met een pijl.</a:t>
            </a:r>
            <a:endParaRPr lang="nl-NL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nl-NL" sz="12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EC08253-8E29-4C3D-ADCC-CF24D90A4106}"/>
              </a:ext>
            </a:extLst>
          </p:cNvPr>
          <p:cNvSpPr/>
          <p:nvPr/>
        </p:nvSpPr>
        <p:spPr>
          <a:xfrm>
            <a:off x="8480367" y="3429000"/>
            <a:ext cx="2103120" cy="1216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1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Conclusie 3</a:t>
            </a:r>
            <a:endParaRPr lang="nl-NL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nl-NL" sz="12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Ötzi is overleden aan een voedselvergiftiging.</a:t>
            </a:r>
            <a:endParaRPr lang="nl-NL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nl-NL" sz="12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24381ED-A7D1-49AD-9BAD-1B2324009522}"/>
              </a:ext>
            </a:extLst>
          </p:cNvPr>
          <p:cNvSpPr/>
          <p:nvPr/>
        </p:nvSpPr>
        <p:spPr>
          <a:xfrm>
            <a:off x="5044440" y="3429000"/>
            <a:ext cx="2103120" cy="12166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 sz="1200" b="1" dirty="0">
              <a:effectLst/>
              <a:latin typeface="Arial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nl-NL" sz="1200" b="1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Conclusie 2</a:t>
            </a:r>
            <a:endParaRPr lang="nl-NL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nl-NL" sz="12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Ötzi is overleden nadat hij werd overvallen door een sneeuwstorm en niet voldoende kracht had om thuis te komen.</a:t>
            </a:r>
            <a:endParaRPr lang="nl-NL" sz="12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nl-NL" sz="12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A8949C2-42E9-4ED1-812B-9964ED10D42B}"/>
              </a:ext>
            </a:extLst>
          </p:cNvPr>
          <p:cNvSpPr txBox="1"/>
          <p:nvPr/>
        </p:nvSpPr>
        <p:spPr>
          <a:xfrm>
            <a:off x="1608513" y="4956326"/>
            <a:ext cx="5948218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680"/>
              </a:spcAf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Bron 10.</a:t>
            </a:r>
            <a:b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fibrineniveau rond </a:t>
            </a:r>
            <a:r>
              <a:rPr lang="nl-NL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Ötzi's</a:t>
            </a: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wonden was erg laag. De onderzoekers denken daarom dat hij niet direct aan zijn verwondingen is overleden, zoals altijd is gedacht, maar pas een paar dagen later.</a:t>
            </a:r>
            <a:endParaRPr lang="nl-NL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44EFC83-ABDC-4BCF-87AD-75F3882FB4A6}"/>
              </a:ext>
            </a:extLst>
          </p:cNvPr>
          <p:cNvSpPr txBox="1"/>
          <p:nvPr/>
        </p:nvSpPr>
        <p:spPr>
          <a:xfrm>
            <a:off x="1608513" y="2350337"/>
            <a:ext cx="386865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680"/>
              </a:spcAft>
            </a:pP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Bron 3.</a:t>
            </a:r>
            <a:b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Bloedsporen van vier verschillende mensen op zijn lichaam.</a:t>
            </a:r>
            <a:endParaRPr lang="nl-NL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0D3CE3B-4FB4-4650-B3EB-4242639E9367}"/>
              </a:ext>
            </a:extLst>
          </p:cNvPr>
          <p:cNvSpPr txBox="1"/>
          <p:nvPr/>
        </p:nvSpPr>
        <p:spPr>
          <a:xfrm>
            <a:off x="5911273" y="1519341"/>
            <a:ext cx="616989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NL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Bron 11. </a:t>
            </a:r>
          </a:p>
          <a:p>
            <a:r>
              <a:rPr lang="nl-NL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Daarbovenop bevatten de ingewanden van de </a:t>
            </a:r>
            <a:r>
              <a:rPr lang="nl-NL" sz="18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IJsman</a:t>
            </a:r>
            <a:r>
              <a:rPr lang="nl-NL" sz="18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eitjes van parasitaire wormen, had hij waarschijnlijk Lyme opgelopen en zijn er alarmerende hoeveelheden arsenicum in zijn lijf gevonden (vermoedelijk te danken aan het bewerken van metaalerts en koper).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899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1_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519</Words>
  <Application>Microsoft Office PowerPoint</Application>
  <PresentationFormat>Breedbeeld</PresentationFormat>
  <Paragraphs>68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MV Boli</vt:lpstr>
      <vt:lpstr>Office Theme</vt:lpstr>
      <vt:lpstr>1_Office Theme</vt:lpstr>
      <vt:lpstr>PowerPoint-presentatie</vt:lpstr>
      <vt:lpstr>PowerPoint-presentatie</vt:lpstr>
      <vt:lpstr>Mijn eerste mysterie opgelost</vt:lpstr>
      <vt:lpstr>PowerPoint-presentatie</vt:lpstr>
      <vt:lpstr>Hoe is Ötzi de ijsmummie gestorven?</vt:lpstr>
      <vt:lpstr>De ‘vijf billen op een bankje’ vragen </vt:lpstr>
      <vt:lpstr>Nu in de les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Mijn eerste mysterie opgelost</dc:title>
  <dc:creator>Dide Breuer</dc:creator>
  <cp:lastModifiedBy>Dirkjan van den Berg</cp:lastModifiedBy>
  <cp:revision>1</cp:revision>
  <dcterms:created xsi:type="dcterms:W3CDTF">2021-06-29T09:17:45Z</dcterms:created>
  <dcterms:modified xsi:type="dcterms:W3CDTF">2021-11-22T10:14:18Z</dcterms:modified>
</cp:coreProperties>
</file>